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-869" y="-5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0" name="グループ化 769"/>
          <p:cNvGrpSpPr/>
          <p:nvPr/>
        </p:nvGrpSpPr>
        <p:grpSpPr>
          <a:xfrm>
            <a:off x="960273" y="806838"/>
            <a:ext cx="627297" cy="1623943"/>
            <a:chOff x="1534633" y="321536"/>
            <a:chExt cx="983620" cy="2546388"/>
          </a:xfrm>
        </p:grpSpPr>
        <p:grpSp>
          <p:nvGrpSpPr>
            <p:cNvPr id="771" name="グループ化 770"/>
            <p:cNvGrpSpPr/>
            <p:nvPr/>
          </p:nvGrpSpPr>
          <p:grpSpPr>
            <a:xfrm>
              <a:off x="1634180" y="330955"/>
              <a:ext cx="884073" cy="2536969"/>
              <a:chOff x="1634180" y="330955"/>
              <a:chExt cx="884073" cy="2536969"/>
            </a:xfrm>
          </p:grpSpPr>
          <p:sp>
            <p:nvSpPr>
              <p:cNvPr id="774" name="円/楕円 73"/>
              <p:cNvSpPr/>
              <p:nvPr/>
            </p:nvSpPr>
            <p:spPr>
              <a:xfrm>
                <a:off x="1679754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5" name="台形 774"/>
              <p:cNvSpPr/>
              <p:nvPr/>
            </p:nvSpPr>
            <p:spPr>
              <a:xfrm>
                <a:off x="1844336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6" name="台形 775"/>
              <p:cNvSpPr/>
              <p:nvPr/>
            </p:nvSpPr>
            <p:spPr>
              <a:xfrm rot="10800000">
                <a:off x="1767639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7" name="フリーフォーム 776"/>
              <p:cNvSpPr/>
              <p:nvPr/>
            </p:nvSpPr>
            <p:spPr>
              <a:xfrm>
                <a:off x="1672413" y="1791600"/>
                <a:ext cx="259233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8" name="フリーフォーム 777"/>
              <p:cNvSpPr/>
              <p:nvPr/>
            </p:nvSpPr>
            <p:spPr>
              <a:xfrm>
                <a:off x="1931646" y="1791600"/>
                <a:ext cx="259235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9" name="円/楕円 778"/>
              <p:cNvSpPr/>
              <p:nvPr/>
            </p:nvSpPr>
            <p:spPr>
              <a:xfrm rot="20700000">
                <a:off x="1689627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0" name="円/楕円 779"/>
              <p:cNvSpPr/>
              <p:nvPr/>
            </p:nvSpPr>
            <p:spPr>
              <a:xfrm rot="900000" flipH="1">
                <a:off x="2098875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1" name="円/楕円 780"/>
              <p:cNvSpPr/>
              <p:nvPr/>
            </p:nvSpPr>
            <p:spPr>
              <a:xfrm>
                <a:off x="1727511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2" name="フリーフォーム 781"/>
              <p:cNvSpPr/>
              <p:nvPr/>
            </p:nvSpPr>
            <p:spPr>
              <a:xfrm rot="10800000">
                <a:off x="1767640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3" name="フリーフォーム 782"/>
              <p:cNvSpPr/>
              <p:nvPr/>
            </p:nvSpPr>
            <p:spPr>
              <a:xfrm>
                <a:off x="1634180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4" name="円/楕円 783"/>
              <p:cNvSpPr/>
              <p:nvPr/>
            </p:nvSpPr>
            <p:spPr>
              <a:xfrm>
                <a:off x="1914698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5" name="円/楕円 784"/>
              <p:cNvSpPr/>
              <p:nvPr/>
            </p:nvSpPr>
            <p:spPr>
              <a:xfrm>
                <a:off x="1914698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6" name="フリーフォーム 785"/>
              <p:cNvSpPr/>
              <p:nvPr/>
            </p:nvSpPr>
            <p:spPr>
              <a:xfrm flipH="1">
                <a:off x="1691923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7" name="フリーフォーム 786"/>
              <p:cNvSpPr/>
              <p:nvPr/>
            </p:nvSpPr>
            <p:spPr>
              <a:xfrm>
                <a:off x="1693318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8" name="フリーフォーム 787"/>
              <p:cNvSpPr/>
              <p:nvPr/>
            </p:nvSpPr>
            <p:spPr>
              <a:xfrm flipH="1">
                <a:off x="1931647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9" name="角丸四角形 788"/>
              <p:cNvSpPr/>
              <p:nvPr/>
            </p:nvSpPr>
            <p:spPr>
              <a:xfrm>
                <a:off x="1810398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0" name="角丸四角形 789"/>
              <p:cNvSpPr/>
              <p:nvPr/>
            </p:nvSpPr>
            <p:spPr>
              <a:xfrm>
                <a:off x="2008714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1" name="弦 790"/>
              <p:cNvSpPr/>
              <p:nvPr/>
            </p:nvSpPr>
            <p:spPr>
              <a:xfrm rot="5400000">
                <a:off x="1725990" y="349958"/>
                <a:ext cx="402242" cy="417350"/>
              </a:xfrm>
              <a:prstGeom prst="chord">
                <a:avLst>
                  <a:gd name="adj1" fmla="val 4328764"/>
                  <a:gd name="adj2" fmla="val 146084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2" name="弦 791"/>
              <p:cNvSpPr/>
              <p:nvPr/>
            </p:nvSpPr>
            <p:spPr>
              <a:xfrm rot="16200000" flipH="1">
                <a:off x="1762780" y="384781"/>
                <a:ext cx="402242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3" name="フリーフォーム 792"/>
              <p:cNvSpPr/>
              <p:nvPr/>
            </p:nvSpPr>
            <p:spPr>
              <a:xfrm rot="20700000">
                <a:off x="2275961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4" name="台形 136"/>
              <p:cNvSpPr/>
              <p:nvPr/>
            </p:nvSpPr>
            <p:spPr>
              <a:xfrm rot="20700000">
                <a:off x="2189723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72" name="フリーフォーム 771"/>
            <p:cNvSpPr/>
            <p:nvPr/>
          </p:nvSpPr>
          <p:spPr>
            <a:xfrm rot="4500000">
              <a:off x="1805734" y="297936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片側の 2 つの角を丸めた四角形 497"/>
            <p:cNvSpPr/>
            <p:nvPr/>
          </p:nvSpPr>
          <p:spPr>
            <a:xfrm rot="13303978">
              <a:off x="1534633" y="473917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95" name="グループ化 794"/>
          <p:cNvGrpSpPr/>
          <p:nvPr/>
        </p:nvGrpSpPr>
        <p:grpSpPr>
          <a:xfrm>
            <a:off x="2874351" y="806838"/>
            <a:ext cx="625284" cy="1623944"/>
            <a:chOff x="2973708" y="321534"/>
            <a:chExt cx="980463" cy="2546390"/>
          </a:xfrm>
        </p:grpSpPr>
        <p:grpSp>
          <p:nvGrpSpPr>
            <p:cNvPr id="796" name="グループ化 795"/>
            <p:cNvGrpSpPr/>
            <p:nvPr/>
          </p:nvGrpSpPr>
          <p:grpSpPr>
            <a:xfrm>
              <a:off x="3071222" y="330955"/>
              <a:ext cx="882949" cy="2536969"/>
              <a:chOff x="3071222" y="330955"/>
              <a:chExt cx="882949" cy="2536969"/>
            </a:xfrm>
          </p:grpSpPr>
          <p:sp>
            <p:nvSpPr>
              <p:cNvPr id="799" name="フリーフォーム 798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0" name="フリーフォーム 799"/>
              <p:cNvSpPr/>
              <p:nvPr/>
            </p:nvSpPr>
            <p:spPr>
              <a:xfrm>
                <a:off x="3382013" y="1791600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1" name="台形 800"/>
              <p:cNvSpPr/>
              <p:nvPr/>
            </p:nvSpPr>
            <p:spPr>
              <a:xfrm rot="10800000">
                <a:off x="3107438" y="1808326"/>
                <a:ext cx="521300" cy="495054"/>
              </a:xfrm>
              <a:prstGeom prst="trapezoid">
                <a:avLst>
                  <a:gd name="adj" fmla="val 1962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2" name="円/楕円 73"/>
              <p:cNvSpPr/>
              <p:nvPr/>
            </p:nvSpPr>
            <p:spPr>
              <a:xfrm>
                <a:off x="3116796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3" name="台形 802"/>
              <p:cNvSpPr/>
              <p:nvPr/>
            </p:nvSpPr>
            <p:spPr>
              <a:xfrm>
                <a:off x="3281378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4" name="台形 803"/>
              <p:cNvSpPr/>
              <p:nvPr/>
            </p:nvSpPr>
            <p:spPr>
              <a:xfrm rot="10800000">
                <a:off x="3204681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5" name="円/楕円 804"/>
              <p:cNvSpPr/>
              <p:nvPr/>
            </p:nvSpPr>
            <p:spPr>
              <a:xfrm rot="20700000">
                <a:off x="312666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6" name="円/楕円 805"/>
              <p:cNvSpPr/>
              <p:nvPr/>
            </p:nvSpPr>
            <p:spPr>
              <a:xfrm rot="900000" flipH="1">
                <a:off x="353591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7" name="円/楕円 806"/>
              <p:cNvSpPr/>
              <p:nvPr/>
            </p:nvSpPr>
            <p:spPr>
              <a:xfrm>
                <a:off x="316455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8" name="フリーフォーム 807"/>
              <p:cNvSpPr/>
              <p:nvPr/>
            </p:nvSpPr>
            <p:spPr>
              <a:xfrm rot="10800000">
                <a:off x="3204681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9" name="フリーフォーム 808"/>
              <p:cNvSpPr/>
              <p:nvPr/>
            </p:nvSpPr>
            <p:spPr>
              <a:xfrm>
                <a:off x="307122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>
              <a:xfrm>
                <a:off x="3351740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1" name="円/楕円 810"/>
              <p:cNvSpPr/>
              <p:nvPr/>
            </p:nvSpPr>
            <p:spPr>
              <a:xfrm>
                <a:off x="3351740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2" name="フリーフォーム 811"/>
              <p:cNvSpPr/>
              <p:nvPr/>
            </p:nvSpPr>
            <p:spPr>
              <a:xfrm flipH="1">
                <a:off x="3128965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3" name="フリーフォーム 812"/>
              <p:cNvSpPr/>
              <p:nvPr/>
            </p:nvSpPr>
            <p:spPr>
              <a:xfrm>
                <a:off x="3130360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4" name="フリーフォーム 813"/>
              <p:cNvSpPr/>
              <p:nvPr/>
            </p:nvSpPr>
            <p:spPr>
              <a:xfrm flipH="1">
                <a:off x="3368689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5" name="月 814"/>
              <p:cNvSpPr/>
              <p:nvPr/>
            </p:nvSpPr>
            <p:spPr>
              <a:xfrm rot="18900000" flipH="1">
                <a:off x="3448294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6" name="月 815"/>
              <p:cNvSpPr/>
              <p:nvPr/>
            </p:nvSpPr>
            <p:spPr>
              <a:xfrm rot="3600000">
                <a:off x="3225250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7" name="角丸四角形 816"/>
              <p:cNvSpPr/>
              <p:nvPr/>
            </p:nvSpPr>
            <p:spPr>
              <a:xfrm>
                <a:off x="3244265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8" name="角丸四角形 817"/>
              <p:cNvSpPr/>
              <p:nvPr/>
            </p:nvSpPr>
            <p:spPr>
              <a:xfrm>
                <a:off x="3442581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9" name="フリーフォーム 818"/>
              <p:cNvSpPr/>
              <p:nvPr/>
            </p:nvSpPr>
            <p:spPr>
              <a:xfrm rot="20700000">
                <a:off x="3711879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0" name="台形 136"/>
              <p:cNvSpPr/>
              <p:nvPr/>
            </p:nvSpPr>
            <p:spPr>
              <a:xfrm rot="20700000">
                <a:off x="3625641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97" name="フリーフォーム 796"/>
            <p:cNvSpPr/>
            <p:nvPr/>
          </p:nvSpPr>
          <p:spPr>
            <a:xfrm rot="4500000">
              <a:off x="3253014" y="297934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8" name="片側の 2 つの角を丸めた四角形 497"/>
            <p:cNvSpPr/>
            <p:nvPr/>
          </p:nvSpPr>
          <p:spPr>
            <a:xfrm rot="13303978">
              <a:off x="2973708" y="473915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21" name="グループ化 820"/>
          <p:cNvGrpSpPr/>
          <p:nvPr/>
        </p:nvGrpSpPr>
        <p:grpSpPr>
          <a:xfrm>
            <a:off x="4664488" y="806838"/>
            <a:ext cx="634224" cy="1623944"/>
            <a:chOff x="4423459" y="321534"/>
            <a:chExt cx="994481" cy="2546390"/>
          </a:xfrm>
        </p:grpSpPr>
        <p:grpSp>
          <p:nvGrpSpPr>
            <p:cNvPr id="822" name="グループ化 821"/>
            <p:cNvGrpSpPr/>
            <p:nvPr/>
          </p:nvGrpSpPr>
          <p:grpSpPr>
            <a:xfrm>
              <a:off x="4523140" y="362080"/>
              <a:ext cx="894800" cy="2505844"/>
              <a:chOff x="4523140" y="362080"/>
              <a:chExt cx="894800" cy="2505844"/>
            </a:xfrm>
          </p:grpSpPr>
          <p:sp>
            <p:nvSpPr>
              <p:cNvPr id="825" name="片側の 2 つの角を丸めた四角形 824"/>
              <p:cNvSpPr/>
              <p:nvPr/>
            </p:nvSpPr>
            <p:spPr>
              <a:xfrm>
                <a:off x="4592208" y="362080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6" name="フリーフォーム 825"/>
              <p:cNvSpPr/>
              <p:nvPr/>
            </p:nvSpPr>
            <p:spPr>
              <a:xfrm>
                <a:off x="4616836" y="1791600"/>
                <a:ext cx="201052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7" name="フリーフォーム 826"/>
              <p:cNvSpPr/>
              <p:nvPr/>
            </p:nvSpPr>
            <p:spPr>
              <a:xfrm>
                <a:off x="4830888" y="1791600"/>
                <a:ext cx="201054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8" name="台形 827"/>
              <p:cNvSpPr/>
              <p:nvPr/>
            </p:nvSpPr>
            <p:spPr>
              <a:xfrm>
                <a:off x="4523140" y="1560910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9" name="フリーフォーム 828"/>
              <p:cNvSpPr/>
              <p:nvPr/>
            </p:nvSpPr>
            <p:spPr>
              <a:xfrm>
                <a:off x="4641065" y="805868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0" name="フリーフォーム 829"/>
              <p:cNvSpPr/>
              <p:nvPr/>
            </p:nvSpPr>
            <p:spPr>
              <a:xfrm rot="10800000">
                <a:off x="4633243" y="964868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1" name="正方形/長方形 830"/>
              <p:cNvSpPr/>
              <p:nvPr/>
            </p:nvSpPr>
            <p:spPr>
              <a:xfrm>
                <a:off x="4683488" y="1538932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角丸四角形 831"/>
              <p:cNvSpPr/>
              <p:nvPr/>
            </p:nvSpPr>
            <p:spPr>
              <a:xfrm>
                <a:off x="4774715" y="1535879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円/楕円 832"/>
              <p:cNvSpPr/>
              <p:nvPr/>
            </p:nvSpPr>
            <p:spPr>
              <a:xfrm rot="20700000">
                <a:off x="45851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4" name="円/楕円 833"/>
              <p:cNvSpPr/>
              <p:nvPr/>
            </p:nvSpPr>
            <p:spPr>
              <a:xfrm rot="900000" flipH="1">
                <a:off x="49943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円/楕円 834"/>
              <p:cNvSpPr/>
              <p:nvPr/>
            </p:nvSpPr>
            <p:spPr>
              <a:xfrm>
                <a:off x="46230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フリーフォーム 835"/>
              <p:cNvSpPr/>
              <p:nvPr/>
            </p:nvSpPr>
            <p:spPr>
              <a:xfrm>
                <a:off x="4588823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7" name="フリーフォーム 836"/>
              <p:cNvSpPr/>
              <p:nvPr/>
            </p:nvSpPr>
            <p:spPr>
              <a:xfrm flipH="1">
                <a:off x="4827152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8" name="フリーフォーム 837"/>
              <p:cNvSpPr/>
              <p:nvPr/>
            </p:nvSpPr>
            <p:spPr>
              <a:xfrm>
                <a:off x="452968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9" name="フリーフォーム 838"/>
              <p:cNvSpPr/>
              <p:nvPr/>
            </p:nvSpPr>
            <p:spPr>
              <a:xfrm>
                <a:off x="4613307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0" name="片側の 2 つの角を丸めた四角形 839"/>
              <p:cNvSpPr/>
              <p:nvPr/>
            </p:nvSpPr>
            <p:spPr>
              <a:xfrm rot="11700000">
                <a:off x="4556023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フリーフォーム 840"/>
              <p:cNvSpPr/>
              <p:nvPr/>
            </p:nvSpPr>
            <p:spPr>
              <a:xfrm flipH="1">
                <a:off x="493433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フリーフォーム 841"/>
              <p:cNvSpPr/>
              <p:nvPr/>
            </p:nvSpPr>
            <p:spPr>
              <a:xfrm flipH="1">
                <a:off x="4940565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3" name="片側の 2 つの角を丸めた四角形 842"/>
              <p:cNvSpPr/>
              <p:nvPr/>
            </p:nvSpPr>
            <p:spPr>
              <a:xfrm rot="9900000" flipH="1">
                <a:off x="5028086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4" name="フリーフォーム 843"/>
              <p:cNvSpPr/>
              <p:nvPr/>
            </p:nvSpPr>
            <p:spPr>
              <a:xfrm rot="5400000">
                <a:off x="4730119" y="270798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角丸四角形 844"/>
              <p:cNvSpPr/>
              <p:nvPr/>
            </p:nvSpPr>
            <p:spPr>
              <a:xfrm>
                <a:off x="4702728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6" name="角丸四角形 845"/>
              <p:cNvSpPr/>
              <p:nvPr/>
            </p:nvSpPr>
            <p:spPr>
              <a:xfrm>
                <a:off x="4901044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7" name="フリーフォーム 846"/>
              <p:cNvSpPr/>
              <p:nvPr/>
            </p:nvSpPr>
            <p:spPr>
              <a:xfrm rot="20700000">
                <a:off x="5175648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8" name="台形 136"/>
              <p:cNvSpPr/>
              <p:nvPr/>
            </p:nvSpPr>
            <p:spPr>
              <a:xfrm rot="20700000">
                <a:off x="5089410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3" name="フリーフォーム 822"/>
            <p:cNvSpPr/>
            <p:nvPr/>
          </p:nvSpPr>
          <p:spPr>
            <a:xfrm rot="4500000">
              <a:off x="4702765" y="297934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4" name="片側の 2 つの角を丸めた四角形 497"/>
            <p:cNvSpPr/>
            <p:nvPr/>
          </p:nvSpPr>
          <p:spPr>
            <a:xfrm rot="13303978">
              <a:off x="4423459" y="473915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49" name="グループ化 848"/>
          <p:cNvGrpSpPr/>
          <p:nvPr/>
        </p:nvGrpSpPr>
        <p:grpSpPr>
          <a:xfrm>
            <a:off x="6483170" y="803890"/>
            <a:ext cx="627510" cy="1626892"/>
            <a:chOff x="6059761" y="316911"/>
            <a:chExt cx="983954" cy="2551013"/>
          </a:xfrm>
        </p:grpSpPr>
        <p:sp>
          <p:nvSpPr>
            <p:cNvPr id="850" name="フリーフォーム 849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1" name="台形 850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2" name="フリーフォーム 851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3" name="フリーフォーム 852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4" name="円/楕円 853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5" name="円/楕円 854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6" name="円/楕円 855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7" name="フリーフォーム 856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8" name="フリーフォーム 857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9" name="フリーフォーム 858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0" name="台形 859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1" name="台形 860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2" name="月 861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3" name="月 862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4" name="月 863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5" name="月 864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6" name="月 865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7" name="月 866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8" name="月 867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9" name="月 868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0" name="角丸四角形 869"/>
            <p:cNvSpPr/>
            <p:nvPr/>
          </p:nvSpPr>
          <p:spPr>
            <a:xfrm>
              <a:off x="6333712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1" name="角丸四角形 870"/>
            <p:cNvSpPr/>
            <p:nvPr/>
          </p:nvSpPr>
          <p:spPr>
            <a:xfrm>
              <a:off x="65320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2" name="フリーフォーム 871"/>
            <p:cNvSpPr/>
            <p:nvPr/>
          </p:nvSpPr>
          <p:spPr>
            <a:xfrm rot="20700000">
              <a:off x="6801423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3" name="台形 136"/>
            <p:cNvSpPr/>
            <p:nvPr/>
          </p:nvSpPr>
          <p:spPr>
            <a:xfrm rot="20700000">
              <a:off x="6715185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4" name="フリーフォーム 873"/>
            <p:cNvSpPr/>
            <p:nvPr/>
          </p:nvSpPr>
          <p:spPr>
            <a:xfrm rot="4500000">
              <a:off x="6339067" y="297934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5" name="片側の 2 つの角を丸めた四角形 497"/>
            <p:cNvSpPr/>
            <p:nvPr/>
          </p:nvSpPr>
          <p:spPr>
            <a:xfrm rot="13303978">
              <a:off x="6059761" y="473915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6" name="台形 875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7" name="フリーフォーム 876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8" name="フリーフォーム 877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9" name="台形 878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0" name="台形 879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81" name="グループ化 880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882" name="月 881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83" name="グループ化 882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888" name="月 887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9" name="月 888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0" name="月 889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84" name="グループ化 883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886" name="月 885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7" name="月 886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85" name="月 884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91" name="グループ化 890"/>
          <p:cNvGrpSpPr/>
          <p:nvPr/>
        </p:nvGrpSpPr>
        <p:grpSpPr>
          <a:xfrm>
            <a:off x="8418385" y="806838"/>
            <a:ext cx="629659" cy="1623944"/>
            <a:chOff x="7829926" y="321534"/>
            <a:chExt cx="987323" cy="2546390"/>
          </a:xfrm>
        </p:grpSpPr>
        <p:grpSp>
          <p:nvGrpSpPr>
            <p:cNvPr id="892" name="グループ化 891"/>
            <p:cNvGrpSpPr/>
            <p:nvPr/>
          </p:nvGrpSpPr>
          <p:grpSpPr>
            <a:xfrm>
              <a:off x="7933837" y="356377"/>
              <a:ext cx="883412" cy="2511547"/>
              <a:chOff x="7933837" y="356377"/>
              <a:chExt cx="883412" cy="2511547"/>
            </a:xfrm>
          </p:grpSpPr>
          <p:sp>
            <p:nvSpPr>
              <p:cNvPr id="896" name="円/楕円 390"/>
              <p:cNvSpPr/>
              <p:nvPr/>
            </p:nvSpPr>
            <p:spPr>
              <a:xfrm>
                <a:off x="7983261" y="356377"/>
                <a:ext cx="499580" cy="682282"/>
              </a:xfrm>
              <a:custGeom>
                <a:avLst/>
                <a:gdLst>
                  <a:gd name="connsiteX0" fmla="*/ 0 w 499580"/>
                  <a:gd name="connsiteY0" fmla="*/ 341141 h 682281"/>
                  <a:gd name="connsiteX1" fmla="*/ 249790 w 499580"/>
                  <a:gd name="connsiteY1" fmla="*/ 0 h 682281"/>
                  <a:gd name="connsiteX2" fmla="*/ 499580 w 499580"/>
                  <a:gd name="connsiteY2" fmla="*/ 341141 h 682281"/>
                  <a:gd name="connsiteX3" fmla="*/ 249790 w 499580"/>
                  <a:gd name="connsiteY3" fmla="*/ 682282 h 682281"/>
                  <a:gd name="connsiteX4" fmla="*/ 0 w 499580"/>
                  <a:gd name="connsiteY4" fmla="*/ 341141 h 682281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580" h="682282">
                    <a:moveTo>
                      <a:pt x="0" y="341141"/>
                    </a:moveTo>
                    <a:cubicBezTo>
                      <a:pt x="0" y="152734"/>
                      <a:pt x="68973" y="0"/>
                      <a:pt x="249790" y="0"/>
                    </a:cubicBezTo>
                    <a:cubicBezTo>
                      <a:pt x="430607" y="0"/>
                      <a:pt x="499580" y="152734"/>
                      <a:pt x="499580" y="341141"/>
                    </a:cubicBezTo>
                    <a:cubicBezTo>
                      <a:pt x="499580" y="529548"/>
                      <a:pt x="387745" y="682282"/>
                      <a:pt x="249790" y="682282"/>
                    </a:cubicBezTo>
                    <a:cubicBezTo>
                      <a:pt x="111835" y="682282"/>
                      <a:pt x="0" y="529548"/>
                      <a:pt x="0" y="34114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7" name="円/楕円 896"/>
              <p:cNvSpPr/>
              <p:nvPr/>
            </p:nvSpPr>
            <p:spPr>
              <a:xfrm>
                <a:off x="8043616" y="477917"/>
                <a:ext cx="378870" cy="54550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8" name="フリーフォーム 897"/>
              <p:cNvSpPr/>
              <p:nvPr/>
            </p:nvSpPr>
            <p:spPr>
              <a:xfrm>
                <a:off x="8032610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9" name="フリーフォーム 898"/>
              <p:cNvSpPr/>
              <p:nvPr/>
            </p:nvSpPr>
            <p:spPr>
              <a:xfrm>
                <a:off x="8250070" y="1791600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0" name="台形 899"/>
              <p:cNvSpPr/>
              <p:nvPr/>
            </p:nvSpPr>
            <p:spPr>
              <a:xfrm rot="10800000">
                <a:off x="7975495" y="1791600"/>
                <a:ext cx="521300" cy="511780"/>
              </a:xfrm>
              <a:prstGeom prst="trapezoid">
                <a:avLst>
                  <a:gd name="adj" fmla="val 1962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1" name="フリーフォーム 900"/>
              <p:cNvSpPr/>
              <p:nvPr/>
            </p:nvSpPr>
            <p:spPr>
              <a:xfrm>
                <a:off x="7998417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2" name="フリーフォーム 901"/>
              <p:cNvSpPr/>
              <p:nvPr/>
            </p:nvSpPr>
            <p:spPr>
              <a:xfrm flipH="1">
                <a:off x="8236746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3" name="フリーフォーム 902"/>
              <p:cNvSpPr/>
              <p:nvPr/>
            </p:nvSpPr>
            <p:spPr>
              <a:xfrm>
                <a:off x="8026077" y="805869"/>
                <a:ext cx="409248" cy="405492"/>
              </a:xfrm>
              <a:custGeom>
                <a:avLst/>
                <a:gdLst>
                  <a:gd name="connsiteX0" fmla="*/ 160968 w 409248"/>
                  <a:gd name="connsiteY0" fmla="*/ 0 h 391809"/>
                  <a:gd name="connsiteX1" fmla="*/ 248281 w 409248"/>
                  <a:gd name="connsiteY1" fmla="*/ 0 h 391809"/>
                  <a:gd name="connsiteX2" fmla="*/ 281956 w 409248"/>
                  <a:gd name="connsiteY2" fmla="*/ 139599 h 391809"/>
                  <a:gd name="connsiteX3" fmla="*/ 367212 w 409248"/>
                  <a:gd name="connsiteY3" fmla="*/ 139599 h 391809"/>
                  <a:gd name="connsiteX4" fmla="*/ 409248 w 409248"/>
                  <a:gd name="connsiteY4" fmla="*/ 181635 h 391809"/>
                  <a:gd name="connsiteX5" fmla="*/ 409248 w 409248"/>
                  <a:gd name="connsiteY5" fmla="*/ 391809 h 391809"/>
                  <a:gd name="connsiteX6" fmla="*/ 0 w 409248"/>
                  <a:gd name="connsiteY6" fmla="*/ 391809 h 391809"/>
                  <a:gd name="connsiteX7" fmla="*/ 0 w 409248"/>
                  <a:gd name="connsiteY7" fmla="*/ 181635 h 391809"/>
                  <a:gd name="connsiteX8" fmla="*/ 42036 w 409248"/>
                  <a:gd name="connsiteY8" fmla="*/ 139599 h 391809"/>
                  <a:gd name="connsiteX9" fmla="*/ 127293 w 409248"/>
                  <a:gd name="connsiteY9" fmla="*/ 139599 h 39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9248" h="391809">
                    <a:moveTo>
                      <a:pt x="160968" y="0"/>
                    </a:moveTo>
                    <a:lnTo>
                      <a:pt x="248281" y="0"/>
                    </a:lnTo>
                    <a:lnTo>
                      <a:pt x="281956" y="139599"/>
                    </a:lnTo>
                    <a:lnTo>
                      <a:pt x="367212" y="139599"/>
                    </a:lnTo>
                    <a:cubicBezTo>
                      <a:pt x="390428" y="139599"/>
                      <a:pt x="409248" y="158419"/>
                      <a:pt x="409248" y="181635"/>
                    </a:cubicBezTo>
                    <a:lnTo>
                      <a:pt x="409248" y="391809"/>
                    </a:lnTo>
                    <a:lnTo>
                      <a:pt x="0" y="391809"/>
                    </a:lnTo>
                    <a:lnTo>
                      <a:pt x="0" y="181635"/>
                    </a:lnTo>
                    <a:cubicBezTo>
                      <a:pt x="0" y="158419"/>
                      <a:pt x="18820" y="139599"/>
                      <a:pt x="42036" y="139599"/>
                    </a:cubicBezTo>
                    <a:lnTo>
                      <a:pt x="127293" y="13959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4" name="フリーフォーム 903"/>
              <p:cNvSpPr/>
              <p:nvPr/>
            </p:nvSpPr>
            <p:spPr>
              <a:xfrm rot="10800000">
                <a:off x="8073105" y="1038658"/>
                <a:ext cx="315196" cy="410644"/>
              </a:xfrm>
              <a:custGeom>
                <a:avLst/>
                <a:gdLst>
                  <a:gd name="connsiteX0" fmla="*/ 0 w 315196"/>
                  <a:gd name="connsiteY0" fmla="*/ 410644 h 410644"/>
                  <a:gd name="connsiteX1" fmla="*/ 110314 w 315196"/>
                  <a:gd name="connsiteY1" fmla="*/ 0 h 410644"/>
                  <a:gd name="connsiteX2" fmla="*/ 204882 w 315196"/>
                  <a:gd name="connsiteY2" fmla="*/ 0 h 410644"/>
                  <a:gd name="connsiteX3" fmla="*/ 315196 w 315196"/>
                  <a:gd name="connsiteY3" fmla="*/ 410642 h 410644"/>
                  <a:gd name="connsiteX4" fmla="*/ 250294 w 315196"/>
                  <a:gd name="connsiteY4" fmla="*/ 380060 h 410644"/>
                  <a:gd name="connsiteX5" fmla="*/ 157599 w 315196"/>
                  <a:gd name="connsiteY5" fmla="*/ 366981 h 410644"/>
                  <a:gd name="connsiteX6" fmla="*/ 64904 w 315196"/>
                  <a:gd name="connsiteY6" fmla="*/ 380060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5196" h="410644">
                    <a:moveTo>
                      <a:pt x="0" y="410644"/>
                    </a:moveTo>
                    <a:lnTo>
                      <a:pt x="110314" y="0"/>
                    </a:lnTo>
                    <a:lnTo>
                      <a:pt x="204882" y="0"/>
                    </a:lnTo>
                    <a:lnTo>
                      <a:pt x="315196" y="410642"/>
                    </a:lnTo>
                    <a:lnTo>
                      <a:pt x="250294" y="380060"/>
                    </a:lnTo>
                    <a:cubicBezTo>
                      <a:pt x="221803" y="371638"/>
                      <a:pt x="190479" y="366981"/>
                      <a:pt x="157599" y="366981"/>
                    </a:cubicBezTo>
                    <a:cubicBezTo>
                      <a:pt x="124719" y="366981"/>
                      <a:pt x="93395" y="371638"/>
                      <a:pt x="64904" y="380060"/>
                    </a:cubicBezTo>
                    <a:close/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5" name="円/楕円 904"/>
              <p:cNvSpPr/>
              <p:nvPr/>
            </p:nvSpPr>
            <p:spPr>
              <a:xfrm rot="20700000">
                <a:off x="7989284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6" name="円/楕円 905"/>
              <p:cNvSpPr/>
              <p:nvPr/>
            </p:nvSpPr>
            <p:spPr>
              <a:xfrm rot="900000" flipH="1">
                <a:off x="8398532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7" name="円/楕円 906"/>
              <p:cNvSpPr/>
              <p:nvPr/>
            </p:nvSpPr>
            <p:spPr>
              <a:xfrm>
                <a:off x="8027168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8" name="フリーフォーム 907"/>
              <p:cNvSpPr/>
              <p:nvPr/>
            </p:nvSpPr>
            <p:spPr>
              <a:xfrm>
                <a:off x="7933837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9" name="フリーフォーム 908"/>
              <p:cNvSpPr/>
              <p:nvPr/>
            </p:nvSpPr>
            <p:spPr>
              <a:xfrm>
                <a:off x="8050883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0" name="フリーフォーム 909"/>
              <p:cNvSpPr/>
              <p:nvPr/>
            </p:nvSpPr>
            <p:spPr>
              <a:xfrm>
                <a:off x="8088786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1" name="フリーフォーム 910"/>
              <p:cNvSpPr/>
              <p:nvPr/>
            </p:nvSpPr>
            <p:spPr>
              <a:xfrm>
                <a:off x="8134142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2" name="フリーフォーム 911"/>
              <p:cNvSpPr/>
              <p:nvPr/>
            </p:nvSpPr>
            <p:spPr>
              <a:xfrm flipH="1">
                <a:off x="8333883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3" name="フリーフォーム 912"/>
              <p:cNvSpPr/>
              <p:nvPr/>
            </p:nvSpPr>
            <p:spPr>
              <a:xfrm flipH="1">
                <a:off x="8300545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フリーフォーム 913"/>
              <p:cNvSpPr/>
              <p:nvPr/>
            </p:nvSpPr>
            <p:spPr>
              <a:xfrm flipH="1">
                <a:off x="8255189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5" name="角丸四角形 914"/>
              <p:cNvSpPr/>
              <p:nvPr/>
            </p:nvSpPr>
            <p:spPr>
              <a:xfrm>
                <a:off x="8111153" y="55723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6" name="角丸四角形 915"/>
              <p:cNvSpPr/>
              <p:nvPr/>
            </p:nvSpPr>
            <p:spPr>
              <a:xfrm>
                <a:off x="8309469" y="55723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7" name="フリーフォーム 916"/>
              <p:cNvSpPr/>
              <p:nvPr/>
            </p:nvSpPr>
            <p:spPr>
              <a:xfrm rot="20700000">
                <a:off x="8574957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8" name="台形 136"/>
              <p:cNvSpPr/>
              <p:nvPr/>
            </p:nvSpPr>
            <p:spPr>
              <a:xfrm rot="20700000">
                <a:off x="8488719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93" name="フリーフォーム 892"/>
            <p:cNvSpPr/>
            <p:nvPr/>
          </p:nvSpPr>
          <p:spPr>
            <a:xfrm rot="4500000">
              <a:off x="8109232" y="297934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4" name="片側の 2 つの角を丸めた四角形 497"/>
            <p:cNvSpPr/>
            <p:nvPr/>
          </p:nvSpPr>
          <p:spPr>
            <a:xfrm rot="13303978">
              <a:off x="7829926" y="473915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5" name="フリーフォーム 894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19" name="グループ化 918"/>
          <p:cNvGrpSpPr/>
          <p:nvPr/>
        </p:nvGrpSpPr>
        <p:grpSpPr>
          <a:xfrm>
            <a:off x="1079002" y="2775024"/>
            <a:ext cx="389839" cy="1617936"/>
            <a:chOff x="1628748" y="330955"/>
            <a:chExt cx="611278" cy="2536969"/>
          </a:xfrm>
        </p:grpSpPr>
        <p:sp>
          <p:nvSpPr>
            <p:cNvPr id="920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1" name="台形 920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2" name="台形 921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3" name="フリーフォーム 922"/>
            <p:cNvSpPr/>
            <p:nvPr/>
          </p:nvSpPr>
          <p:spPr>
            <a:xfrm>
              <a:off x="1672413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4" name="フリーフォーム 923"/>
            <p:cNvSpPr/>
            <p:nvPr/>
          </p:nvSpPr>
          <p:spPr>
            <a:xfrm>
              <a:off x="1931646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5" name="円/楕円 924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6" name="円/楕円 925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7" name="円/楕円 926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8" name="フリーフォーム 927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9" name="フリーフォーム 928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0" name="円/楕円 929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1" name="円/楕円 930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2" name="フリーフォーム 931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3" name="弦 932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4" name="弦 933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5" name="フリーフォーム 934"/>
            <p:cNvSpPr/>
            <p:nvPr/>
          </p:nvSpPr>
          <p:spPr>
            <a:xfrm>
              <a:off x="169331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6" name="フリーフォーム 935"/>
            <p:cNvSpPr/>
            <p:nvPr/>
          </p:nvSpPr>
          <p:spPr>
            <a:xfrm flipH="1">
              <a:off x="193164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7" name="角丸四角形 936"/>
            <p:cNvSpPr/>
            <p:nvPr/>
          </p:nvSpPr>
          <p:spPr>
            <a:xfrm>
              <a:off x="181039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8" name="角丸四角形 937"/>
            <p:cNvSpPr/>
            <p:nvPr/>
          </p:nvSpPr>
          <p:spPr>
            <a:xfrm>
              <a:off x="200871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39" name="グループ化 938"/>
            <p:cNvGrpSpPr/>
            <p:nvPr/>
          </p:nvGrpSpPr>
          <p:grpSpPr>
            <a:xfrm>
              <a:off x="1758419" y="674002"/>
              <a:ext cx="413395" cy="285188"/>
              <a:chOff x="1268590" y="2659816"/>
              <a:chExt cx="966689" cy="666887"/>
            </a:xfrm>
          </p:grpSpPr>
          <p:sp>
            <p:nvSpPr>
              <p:cNvPr id="943" name="フリーフォーム 942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4" name="フリーフォーム 943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40" name="グループ化 939"/>
            <p:cNvGrpSpPr/>
            <p:nvPr/>
          </p:nvGrpSpPr>
          <p:grpSpPr>
            <a:xfrm>
              <a:off x="1628748" y="855527"/>
              <a:ext cx="611278" cy="566388"/>
              <a:chOff x="1628748" y="855527"/>
              <a:chExt cx="611278" cy="566388"/>
            </a:xfrm>
          </p:grpSpPr>
          <p:sp>
            <p:nvSpPr>
              <p:cNvPr id="941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2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45" name="グループ化 944"/>
          <p:cNvGrpSpPr/>
          <p:nvPr/>
        </p:nvGrpSpPr>
        <p:grpSpPr>
          <a:xfrm>
            <a:off x="2992074" y="2775024"/>
            <a:ext cx="389839" cy="1617936"/>
            <a:chOff x="3064385" y="330955"/>
            <a:chExt cx="611278" cy="2536969"/>
          </a:xfrm>
        </p:grpSpPr>
        <p:sp>
          <p:nvSpPr>
            <p:cNvPr id="946" name="フリーフォーム 945"/>
            <p:cNvSpPr/>
            <p:nvPr/>
          </p:nvSpPr>
          <p:spPr>
            <a:xfrm>
              <a:off x="3164553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7" name="フリーフォーム 946"/>
            <p:cNvSpPr/>
            <p:nvPr/>
          </p:nvSpPr>
          <p:spPr>
            <a:xfrm>
              <a:off x="3382013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8" name="台形 947"/>
            <p:cNvSpPr/>
            <p:nvPr/>
          </p:nvSpPr>
          <p:spPr>
            <a:xfrm rot="10800000">
              <a:off x="3107438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9" name="円/楕円 73"/>
            <p:cNvSpPr/>
            <p:nvPr/>
          </p:nvSpPr>
          <p:spPr>
            <a:xfrm>
              <a:off x="3116796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0" name="台形 949"/>
            <p:cNvSpPr/>
            <p:nvPr/>
          </p:nvSpPr>
          <p:spPr>
            <a:xfrm>
              <a:off x="3281378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1" name="台形 950"/>
            <p:cNvSpPr/>
            <p:nvPr/>
          </p:nvSpPr>
          <p:spPr>
            <a:xfrm rot="10800000">
              <a:off x="3204681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2" name="円/楕円 951"/>
            <p:cNvSpPr/>
            <p:nvPr/>
          </p:nvSpPr>
          <p:spPr>
            <a:xfrm rot="20700000">
              <a:off x="312666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3" name="円/楕円 952"/>
            <p:cNvSpPr/>
            <p:nvPr/>
          </p:nvSpPr>
          <p:spPr>
            <a:xfrm rot="900000" flipH="1">
              <a:off x="353591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4" name="円/楕円 953"/>
            <p:cNvSpPr/>
            <p:nvPr/>
          </p:nvSpPr>
          <p:spPr>
            <a:xfrm>
              <a:off x="316455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5" name="フリーフォーム 954"/>
            <p:cNvSpPr/>
            <p:nvPr/>
          </p:nvSpPr>
          <p:spPr>
            <a:xfrm rot="10800000">
              <a:off x="3204681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6" name="フリーフォーム 955"/>
            <p:cNvSpPr/>
            <p:nvPr/>
          </p:nvSpPr>
          <p:spPr>
            <a:xfrm>
              <a:off x="307122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7" name="円/楕円 956"/>
            <p:cNvSpPr/>
            <p:nvPr/>
          </p:nvSpPr>
          <p:spPr>
            <a:xfrm>
              <a:off x="3351740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8" name="円/楕円 957"/>
            <p:cNvSpPr/>
            <p:nvPr/>
          </p:nvSpPr>
          <p:spPr>
            <a:xfrm>
              <a:off x="3351740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9" name="フリーフォーム 958"/>
            <p:cNvSpPr/>
            <p:nvPr/>
          </p:nvSpPr>
          <p:spPr>
            <a:xfrm flipH="1">
              <a:off x="3128965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0" name="フリーフォーム 959"/>
            <p:cNvSpPr/>
            <p:nvPr/>
          </p:nvSpPr>
          <p:spPr>
            <a:xfrm>
              <a:off x="3130360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1" name="フリーフォーム 960"/>
            <p:cNvSpPr/>
            <p:nvPr/>
          </p:nvSpPr>
          <p:spPr>
            <a:xfrm flipH="1">
              <a:off x="336868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2" name="月 961"/>
            <p:cNvSpPr/>
            <p:nvPr/>
          </p:nvSpPr>
          <p:spPr>
            <a:xfrm rot="18900000" flipH="1">
              <a:off x="3448294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3" name="月 962"/>
            <p:cNvSpPr/>
            <p:nvPr/>
          </p:nvSpPr>
          <p:spPr>
            <a:xfrm rot="3600000">
              <a:off x="3225250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4" name="角丸四角形 963"/>
            <p:cNvSpPr/>
            <p:nvPr/>
          </p:nvSpPr>
          <p:spPr>
            <a:xfrm>
              <a:off x="324426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5" name="角丸四角形 964"/>
            <p:cNvSpPr/>
            <p:nvPr/>
          </p:nvSpPr>
          <p:spPr>
            <a:xfrm>
              <a:off x="3442581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66" name="グループ化 965"/>
            <p:cNvGrpSpPr/>
            <p:nvPr/>
          </p:nvGrpSpPr>
          <p:grpSpPr>
            <a:xfrm>
              <a:off x="3194056" y="674002"/>
              <a:ext cx="413395" cy="285188"/>
              <a:chOff x="1268590" y="2659816"/>
              <a:chExt cx="966689" cy="666887"/>
            </a:xfrm>
          </p:grpSpPr>
          <p:sp>
            <p:nvSpPr>
              <p:cNvPr id="970" name="フリーフォーム 969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1" name="フリーフォーム 970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7" name="グループ化 966"/>
            <p:cNvGrpSpPr/>
            <p:nvPr/>
          </p:nvGrpSpPr>
          <p:grpSpPr>
            <a:xfrm>
              <a:off x="3064385" y="855527"/>
              <a:ext cx="611278" cy="566388"/>
              <a:chOff x="1628748" y="855527"/>
              <a:chExt cx="611278" cy="566388"/>
            </a:xfrm>
          </p:grpSpPr>
          <p:sp>
            <p:nvSpPr>
              <p:cNvPr id="968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9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72" name="グループ化 971"/>
          <p:cNvGrpSpPr/>
          <p:nvPr/>
        </p:nvGrpSpPr>
        <p:grpSpPr>
          <a:xfrm>
            <a:off x="4786267" y="2794874"/>
            <a:ext cx="390666" cy="1598086"/>
            <a:chOff x="4523140" y="362080"/>
            <a:chExt cx="612576" cy="2505844"/>
          </a:xfrm>
        </p:grpSpPr>
        <p:sp>
          <p:nvSpPr>
            <p:cNvPr id="973" name="片側の 2 つの角を丸めた四角形 972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4" name="フリーフォーム 973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5" name="フリーフォーム 974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6" name="台形 975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7" name="フリーフォーム 976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8" name="フリーフォーム 977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9" name="正方形/長方形 978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0" name="角丸四角形 979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1" name="円/楕円 980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2" name="円/楕円 981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3" name="円/楕円 982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4" name="フリーフォーム 983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5" name="フリーフォーム 984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6" name="フリーフォーム 985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7" name="フリーフォーム 986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8" name="片側の 2 つの角を丸めた四角形 987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9" name="フリーフォーム 988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0" name="フリーフォーム 989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1" name="片側の 2 つの角を丸めた四角形 990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2" name="フリーフォーム 991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3" name="角丸四角形 992"/>
            <p:cNvSpPr/>
            <p:nvPr/>
          </p:nvSpPr>
          <p:spPr>
            <a:xfrm>
              <a:off x="470272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4" name="角丸四角形 993"/>
            <p:cNvSpPr/>
            <p:nvPr/>
          </p:nvSpPr>
          <p:spPr>
            <a:xfrm>
              <a:off x="490104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95" name="グループ化 994"/>
            <p:cNvGrpSpPr/>
            <p:nvPr/>
          </p:nvGrpSpPr>
          <p:grpSpPr>
            <a:xfrm>
              <a:off x="4654109" y="674002"/>
              <a:ext cx="413395" cy="285188"/>
              <a:chOff x="1268590" y="2659816"/>
              <a:chExt cx="966689" cy="666887"/>
            </a:xfrm>
          </p:grpSpPr>
          <p:sp>
            <p:nvSpPr>
              <p:cNvPr id="999" name="フリーフォーム 998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0" name="フリーフォーム 999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96" name="グループ化 995"/>
            <p:cNvGrpSpPr/>
            <p:nvPr/>
          </p:nvGrpSpPr>
          <p:grpSpPr>
            <a:xfrm>
              <a:off x="4524438" y="855527"/>
              <a:ext cx="611278" cy="566388"/>
              <a:chOff x="1628748" y="855527"/>
              <a:chExt cx="611278" cy="566388"/>
            </a:xfrm>
          </p:grpSpPr>
          <p:sp>
            <p:nvSpPr>
              <p:cNvPr id="997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8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01" name="グループ化 1000"/>
          <p:cNvGrpSpPr/>
          <p:nvPr/>
        </p:nvGrpSpPr>
        <p:grpSpPr>
          <a:xfrm>
            <a:off x="6602006" y="2766068"/>
            <a:ext cx="389839" cy="1626892"/>
            <a:chOff x="6151466" y="316911"/>
            <a:chExt cx="611278" cy="2551013"/>
          </a:xfrm>
        </p:grpSpPr>
        <p:sp>
          <p:nvSpPr>
            <p:cNvPr id="1002" name="フリーフォーム 1001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3" name="台形 1002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4" name="台形 1003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5" name="フリーフォーム 1004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6" name="フリーフォーム 1005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7" name="円/楕円 1006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8" name="円/楕円 1007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9" name="円/楕円 1008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0" name="フリーフォーム 1009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1" name="フリーフォーム 1010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2" name="フリーフォーム 1011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3" name="フリーフォーム 1012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4" name="フリーフォーム 1013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5" name="台形 1014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6" name="台形 1015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7" name="台形 1016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8" name="台形 1017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9" name="月 1018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0" name="月 1019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21" name="グループ化 1020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1036" name="月 1035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37" name="グループ化 1036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1042" name="月 1041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3" name="月 1042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4" name="月 1043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8" name="グループ化 1037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1040" name="月 1039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1" name="月 1040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39" name="月 1038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22" name="月 1021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3" name="月 1022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4" name="月 1023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5" name="月 1024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6" name="月 1025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7" name="月 1026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8" name="角丸四角形 1027"/>
            <p:cNvSpPr/>
            <p:nvPr/>
          </p:nvSpPr>
          <p:spPr>
            <a:xfrm>
              <a:off x="6333712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9" name="角丸四角形 1028"/>
            <p:cNvSpPr/>
            <p:nvPr/>
          </p:nvSpPr>
          <p:spPr>
            <a:xfrm>
              <a:off x="653202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30" name="グループ化 1029"/>
            <p:cNvGrpSpPr/>
            <p:nvPr/>
          </p:nvGrpSpPr>
          <p:grpSpPr>
            <a:xfrm>
              <a:off x="6281137" y="674002"/>
              <a:ext cx="413395" cy="285188"/>
              <a:chOff x="1268590" y="2659816"/>
              <a:chExt cx="966689" cy="666887"/>
            </a:xfrm>
          </p:grpSpPr>
          <p:sp>
            <p:nvSpPr>
              <p:cNvPr id="1034" name="フリーフォーム 1033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5" name="フリーフォーム 1034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31" name="グループ化 1030"/>
            <p:cNvGrpSpPr/>
            <p:nvPr/>
          </p:nvGrpSpPr>
          <p:grpSpPr>
            <a:xfrm>
              <a:off x="6151466" y="855527"/>
              <a:ext cx="611278" cy="566388"/>
              <a:chOff x="1628748" y="855527"/>
              <a:chExt cx="611278" cy="566388"/>
            </a:xfrm>
          </p:grpSpPr>
          <p:sp>
            <p:nvSpPr>
              <p:cNvPr id="1032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3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45" name="グループ化 1044"/>
          <p:cNvGrpSpPr/>
          <p:nvPr/>
        </p:nvGrpSpPr>
        <p:grpSpPr>
          <a:xfrm>
            <a:off x="8538295" y="2791237"/>
            <a:ext cx="389839" cy="1601723"/>
            <a:chOff x="7927713" y="356377"/>
            <a:chExt cx="611278" cy="2511547"/>
          </a:xfrm>
        </p:grpSpPr>
        <p:sp>
          <p:nvSpPr>
            <p:cNvPr id="1046" name="円/楕円 390"/>
            <p:cNvSpPr/>
            <p:nvPr/>
          </p:nvSpPr>
          <p:spPr>
            <a:xfrm>
              <a:off x="7983261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7" name="円/楕円 1046"/>
            <p:cNvSpPr/>
            <p:nvPr/>
          </p:nvSpPr>
          <p:spPr>
            <a:xfrm>
              <a:off x="8043616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8" name="フリーフォーム 1047"/>
            <p:cNvSpPr/>
            <p:nvPr/>
          </p:nvSpPr>
          <p:spPr>
            <a:xfrm>
              <a:off x="8032610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9" name="フリーフォーム 1048"/>
            <p:cNvSpPr/>
            <p:nvPr/>
          </p:nvSpPr>
          <p:spPr>
            <a:xfrm>
              <a:off x="8250070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0" name="台形 1049"/>
            <p:cNvSpPr/>
            <p:nvPr/>
          </p:nvSpPr>
          <p:spPr>
            <a:xfrm rot="10800000">
              <a:off x="7975495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1" name="フリーフォーム 1050"/>
            <p:cNvSpPr/>
            <p:nvPr/>
          </p:nvSpPr>
          <p:spPr>
            <a:xfrm>
              <a:off x="79984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2" name="フリーフォーム 1051"/>
            <p:cNvSpPr/>
            <p:nvPr/>
          </p:nvSpPr>
          <p:spPr>
            <a:xfrm flipH="1">
              <a:off x="82367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3" name="フリーフォーム 1052"/>
            <p:cNvSpPr/>
            <p:nvPr/>
          </p:nvSpPr>
          <p:spPr>
            <a:xfrm>
              <a:off x="8026077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4" name="フリーフォーム 1053"/>
            <p:cNvSpPr/>
            <p:nvPr/>
          </p:nvSpPr>
          <p:spPr>
            <a:xfrm rot="10800000">
              <a:off x="8073105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5" name="円/楕円 1054"/>
            <p:cNvSpPr/>
            <p:nvPr/>
          </p:nvSpPr>
          <p:spPr>
            <a:xfrm rot="20700000">
              <a:off x="7989284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6" name="円/楕円 1055"/>
            <p:cNvSpPr/>
            <p:nvPr/>
          </p:nvSpPr>
          <p:spPr>
            <a:xfrm rot="900000" flipH="1">
              <a:off x="8398532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7" name="円/楕円 1056"/>
            <p:cNvSpPr/>
            <p:nvPr/>
          </p:nvSpPr>
          <p:spPr>
            <a:xfrm>
              <a:off x="8027168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8" name="フリーフォーム 1057"/>
            <p:cNvSpPr/>
            <p:nvPr/>
          </p:nvSpPr>
          <p:spPr>
            <a:xfrm>
              <a:off x="7933837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9" name="フリーフォーム 1058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0" name="フリーフォーム 1059"/>
            <p:cNvSpPr/>
            <p:nvPr/>
          </p:nvSpPr>
          <p:spPr>
            <a:xfrm>
              <a:off x="8050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1" name="フリーフォーム 1060"/>
            <p:cNvSpPr/>
            <p:nvPr/>
          </p:nvSpPr>
          <p:spPr>
            <a:xfrm>
              <a:off x="8088786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2" name="フリーフォーム 1061"/>
            <p:cNvSpPr/>
            <p:nvPr/>
          </p:nvSpPr>
          <p:spPr>
            <a:xfrm>
              <a:off x="8134142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3" name="フリーフォーム 1062"/>
            <p:cNvSpPr/>
            <p:nvPr/>
          </p:nvSpPr>
          <p:spPr>
            <a:xfrm flipH="1">
              <a:off x="8333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4" name="フリーフォーム 1063"/>
            <p:cNvSpPr/>
            <p:nvPr/>
          </p:nvSpPr>
          <p:spPr>
            <a:xfrm flipH="1">
              <a:off x="8300545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5" name="フリーフォーム 1064"/>
            <p:cNvSpPr/>
            <p:nvPr/>
          </p:nvSpPr>
          <p:spPr>
            <a:xfrm flipH="1">
              <a:off x="8255189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6" name="角丸四角形 1065"/>
            <p:cNvSpPr/>
            <p:nvPr/>
          </p:nvSpPr>
          <p:spPr>
            <a:xfrm>
              <a:off x="8111153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7" name="角丸四角形 1066"/>
            <p:cNvSpPr/>
            <p:nvPr/>
          </p:nvSpPr>
          <p:spPr>
            <a:xfrm>
              <a:off x="8309469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8" name="グループ化 1067"/>
            <p:cNvGrpSpPr/>
            <p:nvPr/>
          </p:nvGrpSpPr>
          <p:grpSpPr>
            <a:xfrm>
              <a:off x="8057384" y="674002"/>
              <a:ext cx="413395" cy="285188"/>
              <a:chOff x="1268590" y="2659816"/>
              <a:chExt cx="966689" cy="666887"/>
            </a:xfrm>
          </p:grpSpPr>
          <p:sp>
            <p:nvSpPr>
              <p:cNvPr id="1072" name="フリーフォーム 1071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フリーフォーム 1072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69" name="グループ化 1068"/>
            <p:cNvGrpSpPr/>
            <p:nvPr/>
          </p:nvGrpSpPr>
          <p:grpSpPr>
            <a:xfrm>
              <a:off x="7927713" y="855527"/>
              <a:ext cx="611278" cy="566388"/>
              <a:chOff x="1628748" y="855527"/>
              <a:chExt cx="611278" cy="566388"/>
            </a:xfrm>
          </p:grpSpPr>
          <p:sp>
            <p:nvSpPr>
              <p:cNvPr id="1070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74" name="グループ化 1073"/>
          <p:cNvGrpSpPr/>
          <p:nvPr/>
        </p:nvGrpSpPr>
        <p:grpSpPr>
          <a:xfrm>
            <a:off x="942767" y="4716748"/>
            <a:ext cx="662308" cy="1617936"/>
            <a:chOff x="1413779" y="330955"/>
            <a:chExt cx="1038518" cy="2536969"/>
          </a:xfrm>
        </p:grpSpPr>
        <p:sp>
          <p:nvSpPr>
            <p:cNvPr id="1075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6" name="台形 1075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7" name="台形 1076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8" name="フリーフォーム 1077"/>
            <p:cNvSpPr/>
            <p:nvPr/>
          </p:nvSpPr>
          <p:spPr>
            <a:xfrm>
              <a:off x="1672413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9" name="フリーフォーム 1078"/>
            <p:cNvSpPr/>
            <p:nvPr/>
          </p:nvSpPr>
          <p:spPr>
            <a:xfrm>
              <a:off x="1931646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0" name="円/楕円 1079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1" name="円/楕円 1080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2" name="円/楕円 1081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3" name="フリーフォーム 1082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4" name="フリーフォーム 1083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7" name="フリーフォーム 1086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8" name="弦 1087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9" name="弦 1088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0" name="フリーフォーム 1089"/>
            <p:cNvSpPr/>
            <p:nvPr/>
          </p:nvSpPr>
          <p:spPr>
            <a:xfrm>
              <a:off x="169331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1" name="フリーフォーム 1090"/>
            <p:cNvSpPr/>
            <p:nvPr/>
          </p:nvSpPr>
          <p:spPr>
            <a:xfrm flipH="1">
              <a:off x="193164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2" name="角丸四角形 1091"/>
            <p:cNvSpPr/>
            <p:nvPr/>
          </p:nvSpPr>
          <p:spPr>
            <a:xfrm>
              <a:off x="1810398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3" name="角丸四角形 1092"/>
            <p:cNvSpPr/>
            <p:nvPr/>
          </p:nvSpPr>
          <p:spPr>
            <a:xfrm>
              <a:off x="2008714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94" name="グループ化 1093"/>
            <p:cNvGrpSpPr/>
            <p:nvPr/>
          </p:nvGrpSpPr>
          <p:grpSpPr>
            <a:xfrm>
              <a:off x="1788414" y="1365554"/>
              <a:ext cx="288712" cy="213064"/>
              <a:chOff x="1788414" y="1367468"/>
              <a:chExt cx="288712" cy="213064"/>
            </a:xfrm>
          </p:grpSpPr>
          <p:sp>
            <p:nvSpPr>
              <p:cNvPr id="1099" name="フリーフォーム 1098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0" name="フリーフォーム 1099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95" name="グループ化 1094"/>
            <p:cNvGrpSpPr/>
            <p:nvPr/>
          </p:nvGrpSpPr>
          <p:grpSpPr>
            <a:xfrm>
              <a:off x="1413779" y="1082904"/>
              <a:ext cx="1038518" cy="501102"/>
              <a:chOff x="1413779" y="1084818"/>
              <a:chExt cx="1038518" cy="501102"/>
            </a:xfrm>
          </p:grpSpPr>
          <p:sp>
            <p:nvSpPr>
              <p:cNvPr id="1097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8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96" name="月 1095"/>
            <p:cNvSpPr/>
            <p:nvPr/>
          </p:nvSpPr>
          <p:spPr>
            <a:xfrm rot="18000000">
              <a:off x="2032720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01" name="グループ化 1100"/>
          <p:cNvGrpSpPr/>
          <p:nvPr/>
        </p:nvGrpSpPr>
        <p:grpSpPr>
          <a:xfrm>
            <a:off x="2855839" y="4716748"/>
            <a:ext cx="662308" cy="1617936"/>
            <a:chOff x="2850936" y="330955"/>
            <a:chExt cx="1038518" cy="2536969"/>
          </a:xfrm>
        </p:grpSpPr>
        <p:sp>
          <p:nvSpPr>
            <p:cNvPr id="1102" name="フリーフォーム 1101"/>
            <p:cNvSpPr/>
            <p:nvPr/>
          </p:nvSpPr>
          <p:spPr>
            <a:xfrm>
              <a:off x="3164553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3" name="フリーフォーム 1102"/>
            <p:cNvSpPr/>
            <p:nvPr/>
          </p:nvSpPr>
          <p:spPr>
            <a:xfrm>
              <a:off x="3382013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4" name="台形 1103"/>
            <p:cNvSpPr/>
            <p:nvPr/>
          </p:nvSpPr>
          <p:spPr>
            <a:xfrm rot="10800000">
              <a:off x="3107438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5" name="円/楕円 73"/>
            <p:cNvSpPr/>
            <p:nvPr/>
          </p:nvSpPr>
          <p:spPr>
            <a:xfrm>
              <a:off x="3116796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6" name="台形 1105"/>
            <p:cNvSpPr/>
            <p:nvPr/>
          </p:nvSpPr>
          <p:spPr>
            <a:xfrm>
              <a:off x="3281378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7" name="台形 1106"/>
            <p:cNvSpPr/>
            <p:nvPr/>
          </p:nvSpPr>
          <p:spPr>
            <a:xfrm rot="10800000">
              <a:off x="3204681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8" name="円/楕円 1107"/>
            <p:cNvSpPr/>
            <p:nvPr/>
          </p:nvSpPr>
          <p:spPr>
            <a:xfrm rot="20700000">
              <a:off x="312666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9" name="円/楕円 1108"/>
            <p:cNvSpPr/>
            <p:nvPr/>
          </p:nvSpPr>
          <p:spPr>
            <a:xfrm rot="900000" flipH="1">
              <a:off x="353591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0" name="円/楕円 1109"/>
            <p:cNvSpPr/>
            <p:nvPr/>
          </p:nvSpPr>
          <p:spPr>
            <a:xfrm>
              <a:off x="316455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1" name="フリーフォーム 1110"/>
            <p:cNvSpPr/>
            <p:nvPr/>
          </p:nvSpPr>
          <p:spPr>
            <a:xfrm rot="10800000">
              <a:off x="3204681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2" name="フリーフォーム 1111"/>
            <p:cNvSpPr/>
            <p:nvPr/>
          </p:nvSpPr>
          <p:spPr>
            <a:xfrm>
              <a:off x="307122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3351740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4" name="円/楕円 1113"/>
            <p:cNvSpPr/>
            <p:nvPr/>
          </p:nvSpPr>
          <p:spPr>
            <a:xfrm>
              <a:off x="3351740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5" name="フリーフォーム 1114"/>
            <p:cNvSpPr/>
            <p:nvPr/>
          </p:nvSpPr>
          <p:spPr>
            <a:xfrm flipH="1">
              <a:off x="3128965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6" name="フリーフォーム 1115"/>
            <p:cNvSpPr/>
            <p:nvPr/>
          </p:nvSpPr>
          <p:spPr>
            <a:xfrm>
              <a:off x="3130360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7" name="フリーフォーム 1116"/>
            <p:cNvSpPr/>
            <p:nvPr/>
          </p:nvSpPr>
          <p:spPr>
            <a:xfrm flipH="1">
              <a:off x="336868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8" name="月 1117"/>
            <p:cNvSpPr/>
            <p:nvPr/>
          </p:nvSpPr>
          <p:spPr>
            <a:xfrm rot="18900000" flipH="1">
              <a:off x="3448294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9" name="月 1118"/>
            <p:cNvSpPr/>
            <p:nvPr/>
          </p:nvSpPr>
          <p:spPr>
            <a:xfrm rot="3600000">
              <a:off x="3225250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0" name="角丸四角形 1119"/>
            <p:cNvSpPr/>
            <p:nvPr/>
          </p:nvSpPr>
          <p:spPr>
            <a:xfrm>
              <a:off x="3244265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1" name="角丸四角形 1120"/>
            <p:cNvSpPr/>
            <p:nvPr/>
          </p:nvSpPr>
          <p:spPr>
            <a:xfrm>
              <a:off x="3442581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22" name="グループ化 1121"/>
            <p:cNvGrpSpPr/>
            <p:nvPr/>
          </p:nvGrpSpPr>
          <p:grpSpPr>
            <a:xfrm>
              <a:off x="3225571" y="1365554"/>
              <a:ext cx="288712" cy="213064"/>
              <a:chOff x="1788414" y="1367468"/>
              <a:chExt cx="288712" cy="213064"/>
            </a:xfrm>
          </p:grpSpPr>
          <p:sp>
            <p:nvSpPr>
              <p:cNvPr id="1127" name="フリーフォーム 1126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フリーフォーム 1127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3" name="グループ化 1122"/>
            <p:cNvGrpSpPr/>
            <p:nvPr/>
          </p:nvGrpSpPr>
          <p:grpSpPr>
            <a:xfrm>
              <a:off x="2850936" y="1082904"/>
              <a:ext cx="1038518" cy="501102"/>
              <a:chOff x="1413779" y="1084818"/>
              <a:chExt cx="1038518" cy="501102"/>
            </a:xfrm>
          </p:grpSpPr>
          <p:sp>
            <p:nvSpPr>
              <p:cNvPr id="1125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24" name="月 1123"/>
            <p:cNvSpPr/>
            <p:nvPr/>
          </p:nvSpPr>
          <p:spPr>
            <a:xfrm rot="18000000">
              <a:off x="3475726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29" name="グループ化 1128"/>
          <p:cNvGrpSpPr/>
          <p:nvPr/>
        </p:nvGrpSpPr>
        <p:grpSpPr>
          <a:xfrm>
            <a:off x="4650446" y="4736598"/>
            <a:ext cx="662308" cy="1598086"/>
            <a:chOff x="4311897" y="362080"/>
            <a:chExt cx="1038518" cy="2505844"/>
          </a:xfrm>
        </p:grpSpPr>
        <p:sp>
          <p:nvSpPr>
            <p:cNvPr id="1130" name="片側の 2 つの角を丸めた四角形 1129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1" name="フリーフォーム 1130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2" name="フリーフォーム 1131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3" name="台形 1132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4" name="フリーフォーム 1133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5" name="フリーフォーム 1134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6" name="正方形/長方形 1135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7" name="角丸四角形 1136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8" name="円/楕円 1137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9" name="円/楕円 1138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1" name="フリーフォーム 1140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2" name="フリーフォーム 1141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3" name="フリーフォーム 1142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4" name="フリーフォーム 1143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5" name="片側の 2 つの角を丸めた四角形 1144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6" name="フリーフォーム 1145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7" name="フリーフォーム 1146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8" name="片側の 2 つの角を丸めた四角形 1147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9" name="フリーフォーム 1148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0" name="角丸四角形 1149"/>
            <p:cNvSpPr/>
            <p:nvPr/>
          </p:nvSpPr>
          <p:spPr>
            <a:xfrm>
              <a:off x="4702728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1" name="角丸四角形 1150"/>
            <p:cNvSpPr/>
            <p:nvPr/>
          </p:nvSpPr>
          <p:spPr>
            <a:xfrm>
              <a:off x="4901044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52" name="グループ化 1151"/>
            <p:cNvGrpSpPr/>
            <p:nvPr/>
          </p:nvGrpSpPr>
          <p:grpSpPr>
            <a:xfrm>
              <a:off x="4686532" y="1365554"/>
              <a:ext cx="288712" cy="213064"/>
              <a:chOff x="1788414" y="1367468"/>
              <a:chExt cx="288712" cy="213064"/>
            </a:xfrm>
          </p:grpSpPr>
          <p:sp>
            <p:nvSpPr>
              <p:cNvPr id="1157" name="フリーフォーム 1156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8" name="フリーフォーム 1157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53" name="グループ化 1152"/>
            <p:cNvGrpSpPr/>
            <p:nvPr/>
          </p:nvGrpSpPr>
          <p:grpSpPr>
            <a:xfrm>
              <a:off x="4311897" y="1082904"/>
              <a:ext cx="1038518" cy="501102"/>
              <a:chOff x="1413779" y="1084818"/>
              <a:chExt cx="1038518" cy="501102"/>
            </a:xfrm>
          </p:grpSpPr>
          <p:sp>
            <p:nvSpPr>
              <p:cNvPr id="1155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54" name="月 1153"/>
            <p:cNvSpPr/>
            <p:nvPr/>
          </p:nvSpPr>
          <p:spPr>
            <a:xfrm rot="18000000">
              <a:off x="4915885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59" name="グループ化 1158"/>
          <p:cNvGrpSpPr/>
          <p:nvPr/>
        </p:nvGrpSpPr>
        <p:grpSpPr>
          <a:xfrm>
            <a:off x="6465771" y="4707792"/>
            <a:ext cx="662308" cy="1626892"/>
            <a:chOff x="5940879" y="316911"/>
            <a:chExt cx="1038518" cy="2551013"/>
          </a:xfrm>
        </p:grpSpPr>
        <p:sp>
          <p:nvSpPr>
            <p:cNvPr id="1160" name="フリーフォーム 1159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1" name="台形 1160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2" name="台形 1161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3" name="フリーフォーム 1162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4" name="フリーフォーム 1163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5" name="円/楕円 1164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6" name="円/楕円 1165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8" name="フリーフォーム 1167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9" name="フリーフォーム 1168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0" name="フリーフォーム 1169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1" name="フリーフォーム 1170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2" name="フリーフォーム 1171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3" name="台形 1172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4" name="台形 1173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5" name="台形 1174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6" name="台形 1175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7" name="月 1176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8" name="月 1177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79" name="グループ化 1178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1195" name="月 1194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96" name="グループ化 1195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1201" name="月 1200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2" name="月 1201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3" name="月 1202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97" name="グループ化 1196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1199" name="月 1198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0" name="月 1199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8" name="月 1197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0" name="月 1179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1" name="月 1180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2" name="月 1181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3" name="月 1182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4" name="月 1183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5" name="月 1184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6" name="角丸四角形 1185"/>
            <p:cNvSpPr/>
            <p:nvPr/>
          </p:nvSpPr>
          <p:spPr>
            <a:xfrm>
              <a:off x="6333712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7" name="角丸四角形 1186"/>
            <p:cNvSpPr/>
            <p:nvPr/>
          </p:nvSpPr>
          <p:spPr>
            <a:xfrm>
              <a:off x="6532028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88" name="グループ化 1187"/>
            <p:cNvGrpSpPr/>
            <p:nvPr/>
          </p:nvGrpSpPr>
          <p:grpSpPr>
            <a:xfrm>
              <a:off x="6315514" y="1365554"/>
              <a:ext cx="288712" cy="213064"/>
              <a:chOff x="1788414" y="1367468"/>
              <a:chExt cx="288712" cy="213064"/>
            </a:xfrm>
          </p:grpSpPr>
          <p:sp>
            <p:nvSpPr>
              <p:cNvPr id="1193" name="フリーフォーム 1192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フリーフォーム 1193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9" name="グループ化 1188"/>
            <p:cNvGrpSpPr/>
            <p:nvPr/>
          </p:nvGrpSpPr>
          <p:grpSpPr>
            <a:xfrm>
              <a:off x="5940879" y="1082904"/>
              <a:ext cx="1038518" cy="501102"/>
              <a:chOff x="1413779" y="1084818"/>
              <a:chExt cx="1038518" cy="501102"/>
            </a:xfrm>
          </p:grpSpPr>
          <p:sp>
            <p:nvSpPr>
              <p:cNvPr id="1191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2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0" name="月 1189"/>
            <p:cNvSpPr/>
            <p:nvPr/>
          </p:nvSpPr>
          <p:spPr>
            <a:xfrm rot="18000000">
              <a:off x="6535834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04" name="グループ化 1203"/>
          <p:cNvGrpSpPr/>
          <p:nvPr/>
        </p:nvGrpSpPr>
        <p:grpSpPr>
          <a:xfrm>
            <a:off x="8402060" y="4732961"/>
            <a:ext cx="662308" cy="1601723"/>
            <a:chOff x="7711710" y="356377"/>
            <a:chExt cx="1038518" cy="2511547"/>
          </a:xfrm>
        </p:grpSpPr>
        <p:sp>
          <p:nvSpPr>
            <p:cNvPr id="1205" name="円/楕円 390"/>
            <p:cNvSpPr/>
            <p:nvPr/>
          </p:nvSpPr>
          <p:spPr>
            <a:xfrm>
              <a:off x="7983261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8043616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7" name="フリーフォーム 1206"/>
            <p:cNvSpPr/>
            <p:nvPr/>
          </p:nvSpPr>
          <p:spPr>
            <a:xfrm>
              <a:off x="8032610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8" name="フリーフォーム 1207"/>
            <p:cNvSpPr/>
            <p:nvPr/>
          </p:nvSpPr>
          <p:spPr>
            <a:xfrm>
              <a:off x="8250070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9" name="台形 1208"/>
            <p:cNvSpPr/>
            <p:nvPr/>
          </p:nvSpPr>
          <p:spPr>
            <a:xfrm rot="10800000">
              <a:off x="7975495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0" name="フリーフォーム 1209"/>
            <p:cNvSpPr/>
            <p:nvPr/>
          </p:nvSpPr>
          <p:spPr>
            <a:xfrm>
              <a:off x="79984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1" name="フリーフォーム 1210"/>
            <p:cNvSpPr/>
            <p:nvPr/>
          </p:nvSpPr>
          <p:spPr>
            <a:xfrm flipH="1">
              <a:off x="82367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2" name="フリーフォーム 1211"/>
            <p:cNvSpPr/>
            <p:nvPr/>
          </p:nvSpPr>
          <p:spPr>
            <a:xfrm>
              <a:off x="8026077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3" name="フリーフォーム 1212"/>
            <p:cNvSpPr/>
            <p:nvPr/>
          </p:nvSpPr>
          <p:spPr>
            <a:xfrm rot="10800000">
              <a:off x="8073105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4" name="円/楕円 1213"/>
            <p:cNvSpPr/>
            <p:nvPr/>
          </p:nvSpPr>
          <p:spPr>
            <a:xfrm rot="20700000">
              <a:off x="7989284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5" name="円/楕円 1214"/>
            <p:cNvSpPr/>
            <p:nvPr/>
          </p:nvSpPr>
          <p:spPr>
            <a:xfrm rot="900000" flipH="1">
              <a:off x="8398532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8027168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7" name="フリーフォーム 1216"/>
            <p:cNvSpPr/>
            <p:nvPr/>
          </p:nvSpPr>
          <p:spPr>
            <a:xfrm>
              <a:off x="7933837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8" name="フリーフォーム 1217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9" name="フリーフォーム 1218"/>
            <p:cNvSpPr/>
            <p:nvPr/>
          </p:nvSpPr>
          <p:spPr>
            <a:xfrm>
              <a:off x="8050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0" name="フリーフォーム 1219"/>
            <p:cNvSpPr/>
            <p:nvPr/>
          </p:nvSpPr>
          <p:spPr>
            <a:xfrm>
              <a:off x="8088786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1" name="フリーフォーム 1220"/>
            <p:cNvSpPr/>
            <p:nvPr/>
          </p:nvSpPr>
          <p:spPr>
            <a:xfrm>
              <a:off x="8134142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2" name="フリーフォーム 1221"/>
            <p:cNvSpPr/>
            <p:nvPr/>
          </p:nvSpPr>
          <p:spPr>
            <a:xfrm flipH="1">
              <a:off x="8333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3" name="フリーフォーム 1222"/>
            <p:cNvSpPr/>
            <p:nvPr/>
          </p:nvSpPr>
          <p:spPr>
            <a:xfrm flipH="1">
              <a:off x="8300545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4" name="フリーフォーム 1223"/>
            <p:cNvSpPr/>
            <p:nvPr/>
          </p:nvSpPr>
          <p:spPr>
            <a:xfrm flipH="1">
              <a:off x="8255189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5" name="角丸四角形 1224"/>
            <p:cNvSpPr/>
            <p:nvPr/>
          </p:nvSpPr>
          <p:spPr>
            <a:xfrm>
              <a:off x="8111153" y="63718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6" name="角丸四角形 1225"/>
            <p:cNvSpPr/>
            <p:nvPr/>
          </p:nvSpPr>
          <p:spPr>
            <a:xfrm>
              <a:off x="8309469" y="63718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27" name="グループ化 1226"/>
            <p:cNvGrpSpPr/>
            <p:nvPr/>
          </p:nvGrpSpPr>
          <p:grpSpPr>
            <a:xfrm>
              <a:off x="8086345" y="1365554"/>
              <a:ext cx="288712" cy="213064"/>
              <a:chOff x="1788414" y="1367468"/>
              <a:chExt cx="288712" cy="213064"/>
            </a:xfrm>
          </p:grpSpPr>
          <p:sp>
            <p:nvSpPr>
              <p:cNvPr id="1232" name="フリーフォーム 1231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3" name="フリーフォーム 1232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28" name="グループ化 1227"/>
            <p:cNvGrpSpPr/>
            <p:nvPr/>
          </p:nvGrpSpPr>
          <p:grpSpPr>
            <a:xfrm>
              <a:off x="7711710" y="1082904"/>
              <a:ext cx="1038518" cy="501102"/>
              <a:chOff x="1413779" y="1084818"/>
              <a:chExt cx="1038518" cy="501102"/>
            </a:xfrm>
          </p:grpSpPr>
          <p:sp>
            <p:nvSpPr>
              <p:cNvPr id="1230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1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29" name="月 1228"/>
            <p:cNvSpPr/>
            <p:nvPr/>
          </p:nvSpPr>
          <p:spPr>
            <a:xfrm rot="18000000">
              <a:off x="8321606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960273" y="806838"/>
            <a:ext cx="627297" cy="1623943"/>
            <a:chOff x="1534633" y="321536"/>
            <a:chExt cx="983620" cy="254638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634180" y="330955"/>
              <a:ext cx="884073" cy="2536969"/>
              <a:chOff x="1634180" y="330955"/>
              <a:chExt cx="884073" cy="2536969"/>
            </a:xfrm>
          </p:grpSpPr>
          <p:sp>
            <p:nvSpPr>
              <p:cNvPr id="6" name="円/楕円 73"/>
              <p:cNvSpPr/>
              <p:nvPr/>
            </p:nvSpPr>
            <p:spPr>
              <a:xfrm>
                <a:off x="1679754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" name="台形 6"/>
              <p:cNvSpPr/>
              <p:nvPr/>
            </p:nvSpPr>
            <p:spPr>
              <a:xfrm>
                <a:off x="1844336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" name="台形 7"/>
              <p:cNvSpPr/>
              <p:nvPr/>
            </p:nvSpPr>
            <p:spPr>
              <a:xfrm rot="10800000">
                <a:off x="1767639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>
                <a:off x="1672413" y="1791600"/>
                <a:ext cx="259233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フリーフォーム 9"/>
              <p:cNvSpPr/>
              <p:nvPr/>
            </p:nvSpPr>
            <p:spPr>
              <a:xfrm>
                <a:off x="1931646" y="1791600"/>
                <a:ext cx="259235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円/楕円 10"/>
              <p:cNvSpPr/>
              <p:nvPr/>
            </p:nvSpPr>
            <p:spPr>
              <a:xfrm rot="20700000">
                <a:off x="1689627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円/楕円 11"/>
              <p:cNvSpPr/>
              <p:nvPr/>
            </p:nvSpPr>
            <p:spPr>
              <a:xfrm rot="900000" flipH="1">
                <a:off x="2098875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1727511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フリーフォーム 13"/>
              <p:cNvSpPr/>
              <p:nvPr/>
            </p:nvSpPr>
            <p:spPr>
              <a:xfrm rot="10800000">
                <a:off x="1767640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フリーフォーム 14"/>
              <p:cNvSpPr/>
              <p:nvPr/>
            </p:nvSpPr>
            <p:spPr>
              <a:xfrm>
                <a:off x="1634180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円/楕円 15"/>
              <p:cNvSpPr/>
              <p:nvPr/>
            </p:nvSpPr>
            <p:spPr>
              <a:xfrm>
                <a:off x="1914698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円/楕円 16"/>
              <p:cNvSpPr/>
              <p:nvPr/>
            </p:nvSpPr>
            <p:spPr>
              <a:xfrm>
                <a:off x="1914698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フリーフォーム 17"/>
              <p:cNvSpPr/>
              <p:nvPr/>
            </p:nvSpPr>
            <p:spPr>
              <a:xfrm flipH="1">
                <a:off x="1691923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フリーフォーム 18"/>
              <p:cNvSpPr/>
              <p:nvPr/>
            </p:nvSpPr>
            <p:spPr>
              <a:xfrm>
                <a:off x="1693318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 19"/>
              <p:cNvSpPr/>
              <p:nvPr/>
            </p:nvSpPr>
            <p:spPr>
              <a:xfrm flipH="1">
                <a:off x="1931647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角丸四角形 20"/>
              <p:cNvSpPr/>
              <p:nvPr/>
            </p:nvSpPr>
            <p:spPr>
              <a:xfrm>
                <a:off x="1810398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2008714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弦 22"/>
              <p:cNvSpPr/>
              <p:nvPr/>
            </p:nvSpPr>
            <p:spPr>
              <a:xfrm rot="5400000">
                <a:off x="1725990" y="349958"/>
                <a:ext cx="402242" cy="417350"/>
              </a:xfrm>
              <a:prstGeom prst="chord">
                <a:avLst>
                  <a:gd name="adj1" fmla="val 4328764"/>
                  <a:gd name="adj2" fmla="val 146084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弦 23"/>
              <p:cNvSpPr/>
              <p:nvPr/>
            </p:nvSpPr>
            <p:spPr>
              <a:xfrm rot="16200000" flipH="1">
                <a:off x="1762780" y="384781"/>
                <a:ext cx="402242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フリーフォーム 24"/>
              <p:cNvSpPr/>
              <p:nvPr/>
            </p:nvSpPr>
            <p:spPr>
              <a:xfrm rot="20700000">
                <a:off x="2275961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台形 136"/>
              <p:cNvSpPr/>
              <p:nvPr/>
            </p:nvSpPr>
            <p:spPr>
              <a:xfrm rot="20700000">
                <a:off x="2189723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" name="フリーフォーム 3"/>
            <p:cNvSpPr/>
            <p:nvPr/>
          </p:nvSpPr>
          <p:spPr>
            <a:xfrm rot="4500000">
              <a:off x="1805734" y="297936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片側の 2 つの角を丸めた四角形 497"/>
            <p:cNvSpPr/>
            <p:nvPr/>
          </p:nvSpPr>
          <p:spPr>
            <a:xfrm rot="13303978">
              <a:off x="1534633" y="473917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874351" y="806838"/>
            <a:ext cx="625284" cy="1623944"/>
            <a:chOff x="2973708" y="321534"/>
            <a:chExt cx="980463" cy="2546390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3071222" y="330955"/>
              <a:ext cx="882949" cy="2536969"/>
              <a:chOff x="3071222" y="330955"/>
              <a:chExt cx="882949" cy="2536969"/>
            </a:xfrm>
          </p:grpSpPr>
          <p:sp>
            <p:nvSpPr>
              <p:cNvPr id="31" name="フリーフォーム 30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フリーフォーム 31"/>
              <p:cNvSpPr/>
              <p:nvPr/>
            </p:nvSpPr>
            <p:spPr>
              <a:xfrm>
                <a:off x="3382013" y="1791600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台形 32"/>
              <p:cNvSpPr/>
              <p:nvPr/>
            </p:nvSpPr>
            <p:spPr>
              <a:xfrm rot="10800000">
                <a:off x="3107438" y="1808326"/>
                <a:ext cx="521300" cy="495054"/>
              </a:xfrm>
              <a:prstGeom prst="trapezoid">
                <a:avLst>
                  <a:gd name="adj" fmla="val 1962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73"/>
              <p:cNvSpPr/>
              <p:nvPr/>
            </p:nvSpPr>
            <p:spPr>
              <a:xfrm>
                <a:off x="3116796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台形 34"/>
              <p:cNvSpPr/>
              <p:nvPr/>
            </p:nvSpPr>
            <p:spPr>
              <a:xfrm>
                <a:off x="3281378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台形 35"/>
              <p:cNvSpPr/>
              <p:nvPr/>
            </p:nvSpPr>
            <p:spPr>
              <a:xfrm rot="10800000">
                <a:off x="3204681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 rot="20700000">
                <a:off x="312666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37"/>
              <p:cNvSpPr/>
              <p:nvPr/>
            </p:nvSpPr>
            <p:spPr>
              <a:xfrm rot="900000" flipH="1">
                <a:off x="353591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316455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10800000">
                <a:off x="3204681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>
                <a:off x="307122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3351740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3351740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 flipH="1">
                <a:off x="3128965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フリーフォーム 44"/>
              <p:cNvSpPr/>
              <p:nvPr/>
            </p:nvSpPr>
            <p:spPr>
              <a:xfrm>
                <a:off x="3130360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フリーフォーム 45"/>
              <p:cNvSpPr/>
              <p:nvPr/>
            </p:nvSpPr>
            <p:spPr>
              <a:xfrm flipH="1">
                <a:off x="3368689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月 46"/>
              <p:cNvSpPr/>
              <p:nvPr/>
            </p:nvSpPr>
            <p:spPr>
              <a:xfrm rot="18900000" flipH="1">
                <a:off x="3448294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月 47"/>
              <p:cNvSpPr/>
              <p:nvPr/>
            </p:nvSpPr>
            <p:spPr>
              <a:xfrm rot="3600000">
                <a:off x="3225250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3244265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3442581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フリーフォーム 50"/>
              <p:cNvSpPr/>
              <p:nvPr/>
            </p:nvSpPr>
            <p:spPr>
              <a:xfrm rot="20700000">
                <a:off x="3711879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台形 136"/>
              <p:cNvSpPr/>
              <p:nvPr/>
            </p:nvSpPr>
            <p:spPr>
              <a:xfrm rot="20700000">
                <a:off x="3625641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9" name="フリーフォーム 28"/>
            <p:cNvSpPr/>
            <p:nvPr/>
          </p:nvSpPr>
          <p:spPr>
            <a:xfrm rot="4500000">
              <a:off x="3253014" y="297934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片側の 2 つの角を丸めた四角形 497"/>
            <p:cNvSpPr/>
            <p:nvPr/>
          </p:nvSpPr>
          <p:spPr>
            <a:xfrm rot="13303978">
              <a:off x="2973708" y="473915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4664488" y="806838"/>
            <a:ext cx="634224" cy="1623944"/>
            <a:chOff x="4423459" y="321534"/>
            <a:chExt cx="994481" cy="2546390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4523140" y="362080"/>
              <a:ext cx="894800" cy="2505844"/>
              <a:chOff x="4523140" y="362080"/>
              <a:chExt cx="894800" cy="2505844"/>
            </a:xfrm>
          </p:grpSpPr>
          <p:sp>
            <p:nvSpPr>
              <p:cNvPr id="57" name="片側の 2 つの角を丸めた四角形 56"/>
              <p:cNvSpPr/>
              <p:nvPr/>
            </p:nvSpPr>
            <p:spPr>
              <a:xfrm>
                <a:off x="4592208" y="362080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フリーフォーム 57"/>
              <p:cNvSpPr/>
              <p:nvPr/>
            </p:nvSpPr>
            <p:spPr>
              <a:xfrm>
                <a:off x="4616836" y="1791600"/>
                <a:ext cx="201052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フリーフォーム 58"/>
              <p:cNvSpPr/>
              <p:nvPr/>
            </p:nvSpPr>
            <p:spPr>
              <a:xfrm>
                <a:off x="4830888" y="1791600"/>
                <a:ext cx="201054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>
              <a:xfrm>
                <a:off x="4523140" y="1560910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フリーフォーム 60"/>
              <p:cNvSpPr/>
              <p:nvPr/>
            </p:nvSpPr>
            <p:spPr>
              <a:xfrm>
                <a:off x="4641065" y="805868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 rot="10800000">
                <a:off x="4633243" y="964868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4683488" y="1538932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角丸四角形 63"/>
              <p:cNvSpPr/>
              <p:nvPr/>
            </p:nvSpPr>
            <p:spPr>
              <a:xfrm>
                <a:off x="4774715" y="1535879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64"/>
              <p:cNvSpPr/>
              <p:nvPr/>
            </p:nvSpPr>
            <p:spPr>
              <a:xfrm rot="20700000">
                <a:off x="45851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円/楕円 65"/>
              <p:cNvSpPr/>
              <p:nvPr/>
            </p:nvSpPr>
            <p:spPr>
              <a:xfrm rot="900000" flipH="1">
                <a:off x="49943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46230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フリーフォーム 67"/>
              <p:cNvSpPr/>
              <p:nvPr/>
            </p:nvSpPr>
            <p:spPr>
              <a:xfrm>
                <a:off x="4588823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フリーフォーム 68"/>
              <p:cNvSpPr/>
              <p:nvPr/>
            </p:nvSpPr>
            <p:spPr>
              <a:xfrm flipH="1">
                <a:off x="4827152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フリーフォーム 69"/>
              <p:cNvSpPr/>
              <p:nvPr/>
            </p:nvSpPr>
            <p:spPr>
              <a:xfrm>
                <a:off x="452968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 70"/>
              <p:cNvSpPr/>
              <p:nvPr/>
            </p:nvSpPr>
            <p:spPr>
              <a:xfrm>
                <a:off x="4613307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片側の 2 つの角を丸めた四角形 71"/>
              <p:cNvSpPr/>
              <p:nvPr/>
            </p:nvSpPr>
            <p:spPr>
              <a:xfrm rot="11700000">
                <a:off x="4556023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フリーフォーム 72"/>
              <p:cNvSpPr/>
              <p:nvPr/>
            </p:nvSpPr>
            <p:spPr>
              <a:xfrm flipH="1">
                <a:off x="493433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フリーフォーム 73"/>
              <p:cNvSpPr/>
              <p:nvPr/>
            </p:nvSpPr>
            <p:spPr>
              <a:xfrm flipH="1">
                <a:off x="4940565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>
              <a:xfrm rot="9900000" flipH="1">
                <a:off x="5028086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 rot="5400000">
                <a:off x="4730119" y="270798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角丸四角形 76"/>
              <p:cNvSpPr/>
              <p:nvPr/>
            </p:nvSpPr>
            <p:spPr>
              <a:xfrm>
                <a:off x="4702728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>
              <a:xfrm>
                <a:off x="4901044" y="5425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 rot="20700000">
                <a:off x="5175648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台形 136"/>
              <p:cNvSpPr/>
              <p:nvPr/>
            </p:nvSpPr>
            <p:spPr>
              <a:xfrm rot="20700000">
                <a:off x="5089410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5" name="フリーフォーム 54"/>
            <p:cNvSpPr/>
            <p:nvPr/>
          </p:nvSpPr>
          <p:spPr>
            <a:xfrm rot="4500000">
              <a:off x="4702765" y="297934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片側の 2 つの角を丸めた四角形 497"/>
            <p:cNvSpPr/>
            <p:nvPr/>
          </p:nvSpPr>
          <p:spPr>
            <a:xfrm rot="13303978">
              <a:off x="4423459" y="473915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6483170" y="803890"/>
            <a:ext cx="627510" cy="1626892"/>
            <a:chOff x="6059761" y="316911"/>
            <a:chExt cx="983954" cy="2551013"/>
          </a:xfrm>
        </p:grpSpPr>
        <p:sp>
          <p:nvSpPr>
            <p:cNvPr id="82" name="フリーフォーム 81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" name="台形 82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フリーフォーム 83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フリーフォーム 84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円/楕円 85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円/楕円 86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フリーフォーム 88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フリーフォーム 89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フリーフォーム 90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台形 91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台形 92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月 93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" name="月 94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" name="月 95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月 96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月 97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月 98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月 99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月 100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角丸四角形 101"/>
            <p:cNvSpPr/>
            <p:nvPr/>
          </p:nvSpPr>
          <p:spPr>
            <a:xfrm>
              <a:off x="6333712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" name="角丸四角形 102"/>
            <p:cNvSpPr/>
            <p:nvPr/>
          </p:nvSpPr>
          <p:spPr>
            <a:xfrm>
              <a:off x="65320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フリーフォーム 103"/>
            <p:cNvSpPr/>
            <p:nvPr/>
          </p:nvSpPr>
          <p:spPr>
            <a:xfrm rot="20700000">
              <a:off x="6801423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台形 136"/>
            <p:cNvSpPr/>
            <p:nvPr/>
          </p:nvSpPr>
          <p:spPr>
            <a:xfrm rot="20700000">
              <a:off x="6715185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フリーフォーム 105"/>
            <p:cNvSpPr/>
            <p:nvPr/>
          </p:nvSpPr>
          <p:spPr>
            <a:xfrm rot="4500000">
              <a:off x="6339067" y="297934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" name="片側の 2 つの角を丸めた四角形 497"/>
            <p:cNvSpPr/>
            <p:nvPr/>
          </p:nvSpPr>
          <p:spPr>
            <a:xfrm rot="13303978">
              <a:off x="6059761" y="473915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" name="台形 107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フリーフォーム 108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フリーフォーム 109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台形 110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台形 111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114" name="月 113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5" name="グループ化 114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120" name="月 119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月 120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" name="グループ化 115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118" name="月 117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月 118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" name="月 116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3" name="グループ化 122"/>
          <p:cNvGrpSpPr/>
          <p:nvPr/>
        </p:nvGrpSpPr>
        <p:grpSpPr>
          <a:xfrm>
            <a:off x="8418385" y="806838"/>
            <a:ext cx="629659" cy="1623944"/>
            <a:chOff x="7829926" y="321534"/>
            <a:chExt cx="987323" cy="2546390"/>
          </a:xfrm>
        </p:grpSpPr>
        <p:grpSp>
          <p:nvGrpSpPr>
            <p:cNvPr id="124" name="グループ化 123"/>
            <p:cNvGrpSpPr/>
            <p:nvPr/>
          </p:nvGrpSpPr>
          <p:grpSpPr>
            <a:xfrm>
              <a:off x="7933837" y="356377"/>
              <a:ext cx="883412" cy="2511547"/>
              <a:chOff x="7933837" y="356377"/>
              <a:chExt cx="883412" cy="2511547"/>
            </a:xfrm>
          </p:grpSpPr>
          <p:sp>
            <p:nvSpPr>
              <p:cNvPr id="128" name="円/楕円 390"/>
              <p:cNvSpPr/>
              <p:nvPr/>
            </p:nvSpPr>
            <p:spPr>
              <a:xfrm>
                <a:off x="7983261" y="356377"/>
                <a:ext cx="499580" cy="682282"/>
              </a:xfrm>
              <a:custGeom>
                <a:avLst/>
                <a:gdLst>
                  <a:gd name="connsiteX0" fmla="*/ 0 w 499580"/>
                  <a:gd name="connsiteY0" fmla="*/ 341141 h 682281"/>
                  <a:gd name="connsiteX1" fmla="*/ 249790 w 499580"/>
                  <a:gd name="connsiteY1" fmla="*/ 0 h 682281"/>
                  <a:gd name="connsiteX2" fmla="*/ 499580 w 499580"/>
                  <a:gd name="connsiteY2" fmla="*/ 341141 h 682281"/>
                  <a:gd name="connsiteX3" fmla="*/ 249790 w 499580"/>
                  <a:gd name="connsiteY3" fmla="*/ 682282 h 682281"/>
                  <a:gd name="connsiteX4" fmla="*/ 0 w 499580"/>
                  <a:gd name="connsiteY4" fmla="*/ 341141 h 682281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  <a:gd name="connsiteX0" fmla="*/ 0 w 499580"/>
                  <a:gd name="connsiteY0" fmla="*/ 341141 h 682282"/>
                  <a:gd name="connsiteX1" fmla="*/ 249790 w 499580"/>
                  <a:gd name="connsiteY1" fmla="*/ 0 h 682282"/>
                  <a:gd name="connsiteX2" fmla="*/ 499580 w 499580"/>
                  <a:gd name="connsiteY2" fmla="*/ 341141 h 682282"/>
                  <a:gd name="connsiteX3" fmla="*/ 249790 w 499580"/>
                  <a:gd name="connsiteY3" fmla="*/ 682282 h 682282"/>
                  <a:gd name="connsiteX4" fmla="*/ 0 w 499580"/>
                  <a:gd name="connsiteY4" fmla="*/ 341141 h 68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580" h="682282">
                    <a:moveTo>
                      <a:pt x="0" y="341141"/>
                    </a:moveTo>
                    <a:cubicBezTo>
                      <a:pt x="0" y="152734"/>
                      <a:pt x="68973" y="0"/>
                      <a:pt x="249790" y="0"/>
                    </a:cubicBezTo>
                    <a:cubicBezTo>
                      <a:pt x="430607" y="0"/>
                      <a:pt x="499580" y="152734"/>
                      <a:pt x="499580" y="341141"/>
                    </a:cubicBezTo>
                    <a:cubicBezTo>
                      <a:pt x="499580" y="529548"/>
                      <a:pt x="387745" y="682282"/>
                      <a:pt x="249790" y="682282"/>
                    </a:cubicBezTo>
                    <a:cubicBezTo>
                      <a:pt x="111835" y="682282"/>
                      <a:pt x="0" y="529548"/>
                      <a:pt x="0" y="341141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円/楕円 128"/>
              <p:cNvSpPr/>
              <p:nvPr/>
            </p:nvSpPr>
            <p:spPr>
              <a:xfrm>
                <a:off x="8043616" y="477917"/>
                <a:ext cx="378870" cy="54550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フリーフォーム 129"/>
              <p:cNvSpPr/>
              <p:nvPr/>
            </p:nvSpPr>
            <p:spPr>
              <a:xfrm>
                <a:off x="8032610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 130"/>
              <p:cNvSpPr/>
              <p:nvPr/>
            </p:nvSpPr>
            <p:spPr>
              <a:xfrm>
                <a:off x="8250070" y="1791600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台形 131"/>
              <p:cNvSpPr/>
              <p:nvPr/>
            </p:nvSpPr>
            <p:spPr>
              <a:xfrm rot="10800000">
                <a:off x="7975495" y="1791600"/>
                <a:ext cx="521300" cy="511780"/>
              </a:xfrm>
              <a:prstGeom prst="trapezoid">
                <a:avLst>
                  <a:gd name="adj" fmla="val 1962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フリーフォーム 132"/>
              <p:cNvSpPr/>
              <p:nvPr/>
            </p:nvSpPr>
            <p:spPr>
              <a:xfrm>
                <a:off x="7998417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フリーフォーム 133"/>
              <p:cNvSpPr/>
              <p:nvPr/>
            </p:nvSpPr>
            <p:spPr>
              <a:xfrm flipH="1">
                <a:off x="8236746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フリーフォーム 134"/>
              <p:cNvSpPr/>
              <p:nvPr/>
            </p:nvSpPr>
            <p:spPr>
              <a:xfrm>
                <a:off x="8026077" y="805869"/>
                <a:ext cx="409248" cy="405492"/>
              </a:xfrm>
              <a:custGeom>
                <a:avLst/>
                <a:gdLst>
                  <a:gd name="connsiteX0" fmla="*/ 160968 w 409248"/>
                  <a:gd name="connsiteY0" fmla="*/ 0 h 391809"/>
                  <a:gd name="connsiteX1" fmla="*/ 248281 w 409248"/>
                  <a:gd name="connsiteY1" fmla="*/ 0 h 391809"/>
                  <a:gd name="connsiteX2" fmla="*/ 281956 w 409248"/>
                  <a:gd name="connsiteY2" fmla="*/ 139599 h 391809"/>
                  <a:gd name="connsiteX3" fmla="*/ 367212 w 409248"/>
                  <a:gd name="connsiteY3" fmla="*/ 139599 h 391809"/>
                  <a:gd name="connsiteX4" fmla="*/ 409248 w 409248"/>
                  <a:gd name="connsiteY4" fmla="*/ 181635 h 391809"/>
                  <a:gd name="connsiteX5" fmla="*/ 409248 w 409248"/>
                  <a:gd name="connsiteY5" fmla="*/ 391809 h 391809"/>
                  <a:gd name="connsiteX6" fmla="*/ 0 w 409248"/>
                  <a:gd name="connsiteY6" fmla="*/ 391809 h 391809"/>
                  <a:gd name="connsiteX7" fmla="*/ 0 w 409248"/>
                  <a:gd name="connsiteY7" fmla="*/ 181635 h 391809"/>
                  <a:gd name="connsiteX8" fmla="*/ 42036 w 409248"/>
                  <a:gd name="connsiteY8" fmla="*/ 139599 h 391809"/>
                  <a:gd name="connsiteX9" fmla="*/ 127293 w 409248"/>
                  <a:gd name="connsiteY9" fmla="*/ 139599 h 391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9248" h="391809">
                    <a:moveTo>
                      <a:pt x="160968" y="0"/>
                    </a:moveTo>
                    <a:lnTo>
                      <a:pt x="248281" y="0"/>
                    </a:lnTo>
                    <a:lnTo>
                      <a:pt x="281956" y="139599"/>
                    </a:lnTo>
                    <a:lnTo>
                      <a:pt x="367212" y="139599"/>
                    </a:lnTo>
                    <a:cubicBezTo>
                      <a:pt x="390428" y="139599"/>
                      <a:pt x="409248" y="158419"/>
                      <a:pt x="409248" y="181635"/>
                    </a:cubicBezTo>
                    <a:lnTo>
                      <a:pt x="409248" y="391809"/>
                    </a:lnTo>
                    <a:lnTo>
                      <a:pt x="0" y="391809"/>
                    </a:lnTo>
                    <a:lnTo>
                      <a:pt x="0" y="181635"/>
                    </a:lnTo>
                    <a:cubicBezTo>
                      <a:pt x="0" y="158419"/>
                      <a:pt x="18820" y="139599"/>
                      <a:pt x="42036" y="139599"/>
                    </a:cubicBezTo>
                    <a:lnTo>
                      <a:pt x="127293" y="13959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フリーフォーム 135"/>
              <p:cNvSpPr/>
              <p:nvPr/>
            </p:nvSpPr>
            <p:spPr>
              <a:xfrm rot="10800000">
                <a:off x="8073105" y="1038658"/>
                <a:ext cx="315196" cy="410644"/>
              </a:xfrm>
              <a:custGeom>
                <a:avLst/>
                <a:gdLst>
                  <a:gd name="connsiteX0" fmla="*/ 0 w 315196"/>
                  <a:gd name="connsiteY0" fmla="*/ 410644 h 410644"/>
                  <a:gd name="connsiteX1" fmla="*/ 110314 w 315196"/>
                  <a:gd name="connsiteY1" fmla="*/ 0 h 410644"/>
                  <a:gd name="connsiteX2" fmla="*/ 204882 w 315196"/>
                  <a:gd name="connsiteY2" fmla="*/ 0 h 410644"/>
                  <a:gd name="connsiteX3" fmla="*/ 315196 w 315196"/>
                  <a:gd name="connsiteY3" fmla="*/ 410642 h 410644"/>
                  <a:gd name="connsiteX4" fmla="*/ 250294 w 315196"/>
                  <a:gd name="connsiteY4" fmla="*/ 380060 h 410644"/>
                  <a:gd name="connsiteX5" fmla="*/ 157599 w 315196"/>
                  <a:gd name="connsiteY5" fmla="*/ 366981 h 410644"/>
                  <a:gd name="connsiteX6" fmla="*/ 64904 w 315196"/>
                  <a:gd name="connsiteY6" fmla="*/ 380060 h 4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5196" h="410644">
                    <a:moveTo>
                      <a:pt x="0" y="410644"/>
                    </a:moveTo>
                    <a:lnTo>
                      <a:pt x="110314" y="0"/>
                    </a:lnTo>
                    <a:lnTo>
                      <a:pt x="204882" y="0"/>
                    </a:lnTo>
                    <a:lnTo>
                      <a:pt x="315196" y="410642"/>
                    </a:lnTo>
                    <a:lnTo>
                      <a:pt x="250294" y="380060"/>
                    </a:lnTo>
                    <a:cubicBezTo>
                      <a:pt x="221803" y="371638"/>
                      <a:pt x="190479" y="366981"/>
                      <a:pt x="157599" y="366981"/>
                    </a:cubicBezTo>
                    <a:cubicBezTo>
                      <a:pt x="124719" y="366981"/>
                      <a:pt x="93395" y="371638"/>
                      <a:pt x="64904" y="380060"/>
                    </a:cubicBezTo>
                    <a:close/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136"/>
              <p:cNvSpPr/>
              <p:nvPr/>
            </p:nvSpPr>
            <p:spPr>
              <a:xfrm rot="20700000">
                <a:off x="7989284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137"/>
              <p:cNvSpPr/>
              <p:nvPr/>
            </p:nvSpPr>
            <p:spPr>
              <a:xfrm rot="900000" flipH="1">
                <a:off x="8398532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138"/>
              <p:cNvSpPr/>
              <p:nvPr/>
            </p:nvSpPr>
            <p:spPr>
              <a:xfrm>
                <a:off x="8027168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フリーフォーム 139"/>
              <p:cNvSpPr/>
              <p:nvPr/>
            </p:nvSpPr>
            <p:spPr>
              <a:xfrm>
                <a:off x="7933837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フリーフォーム 140"/>
              <p:cNvSpPr/>
              <p:nvPr/>
            </p:nvSpPr>
            <p:spPr>
              <a:xfrm>
                <a:off x="8050883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フリーフォーム 141"/>
              <p:cNvSpPr/>
              <p:nvPr/>
            </p:nvSpPr>
            <p:spPr>
              <a:xfrm>
                <a:off x="8088786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 142"/>
              <p:cNvSpPr/>
              <p:nvPr/>
            </p:nvSpPr>
            <p:spPr>
              <a:xfrm>
                <a:off x="8134142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フリーフォーム 143"/>
              <p:cNvSpPr/>
              <p:nvPr/>
            </p:nvSpPr>
            <p:spPr>
              <a:xfrm flipH="1">
                <a:off x="8333883" y="456719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フリーフォーム 144"/>
              <p:cNvSpPr/>
              <p:nvPr/>
            </p:nvSpPr>
            <p:spPr>
              <a:xfrm flipH="1">
                <a:off x="8300545" y="425762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フリーフォーム 145"/>
              <p:cNvSpPr/>
              <p:nvPr/>
            </p:nvSpPr>
            <p:spPr>
              <a:xfrm flipH="1">
                <a:off x="8255189" y="398601"/>
                <a:ext cx="77140" cy="123710"/>
              </a:xfrm>
              <a:custGeom>
                <a:avLst/>
                <a:gdLst>
                  <a:gd name="connsiteX0" fmla="*/ 7702 w 131713"/>
                  <a:gd name="connsiteY0" fmla="*/ 0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0" fmla="*/ 7702 w 131713"/>
                  <a:gd name="connsiteY0" fmla="*/ 0 h 214081"/>
                  <a:gd name="connsiteX1" fmla="*/ 45244 w 131713"/>
                  <a:gd name="connsiteY1" fmla="*/ 91 h 214081"/>
                  <a:gd name="connsiteX2" fmla="*/ 97605 w 131713"/>
                  <a:gd name="connsiteY2" fmla="*/ 0 h 214081"/>
                  <a:gd name="connsiteX3" fmla="*/ 92050 w 131713"/>
                  <a:gd name="connsiteY3" fmla="*/ 48081 h 214081"/>
                  <a:gd name="connsiteX4" fmla="*/ 131713 w 131713"/>
                  <a:gd name="connsiteY4" fmla="*/ 214081 h 214081"/>
                  <a:gd name="connsiteX5" fmla="*/ 0 w 131713"/>
                  <a:gd name="connsiteY5" fmla="*/ 48081 h 214081"/>
                  <a:gd name="connsiteX6" fmla="*/ 7702 w 131713"/>
                  <a:gd name="connsiteY6" fmla="*/ 0 h 214081"/>
                  <a:gd name="connsiteX0" fmla="*/ 45244 w 136684"/>
                  <a:gd name="connsiteY0" fmla="*/ 91 h 214081"/>
                  <a:gd name="connsiteX1" fmla="*/ 97605 w 136684"/>
                  <a:gd name="connsiteY1" fmla="*/ 0 h 214081"/>
                  <a:gd name="connsiteX2" fmla="*/ 92050 w 136684"/>
                  <a:gd name="connsiteY2" fmla="*/ 48081 h 214081"/>
                  <a:gd name="connsiteX3" fmla="*/ 131713 w 136684"/>
                  <a:gd name="connsiteY3" fmla="*/ 214081 h 214081"/>
                  <a:gd name="connsiteX4" fmla="*/ 0 w 136684"/>
                  <a:gd name="connsiteY4" fmla="*/ 48081 h 214081"/>
                  <a:gd name="connsiteX5" fmla="*/ 7702 w 136684"/>
                  <a:gd name="connsiteY5" fmla="*/ 0 h 214081"/>
                  <a:gd name="connsiteX6" fmla="*/ 136684 w 136684"/>
                  <a:gd name="connsiteY6" fmla="*/ 91531 h 214081"/>
                  <a:gd name="connsiteX0" fmla="*/ 45244 w 131713"/>
                  <a:gd name="connsiteY0" fmla="*/ 91 h 214081"/>
                  <a:gd name="connsiteX1" fmla="*/ 97605 w 131713"/>
                  <a:gd name="connsiteY1" fmla="*/ 0 h 214081"/>
                  <a:gd name="connsiteX2" fmla="*/ 92050 w 131713"/>
                  <a:gd name="connsiteY2" fmla="*/ 48081 h 214081"/>
                  <a:gd name="connsiteX3" fmla="*/ 131713 w 131713"/>
                  <a:gd name="connsiteY3" fmla="*/ 214081 h 214081"/>
                  <a:gd name="connsiteX4" fmla="*/ 0 w 131713"/>
                  <a:gd name="connsiteY4" fmla="*/ 48081 h 214081"/>
                  <a:gd name="connsiteX5" fmla="*/ 7702 w 131713"/>
                  <a:gd name="connsiteY5" fmla="*/ 0 h 214081"/>
                  <a:gd name="connsiteX0" fmla="*/ 97605 w 131713"/>
                  <a:gd name="connsiteY0" fmla="*/ 0 h 214081"/>
                  <a:gd name="connsiteX1" fmla="*/ 92050 w 131713"/>
                  <a:gd name="connsiteY1" fmla="*/ 48081 h 214081"/>
                  <a:gd name="connsiteX2" fmla="*/ 131713 w 131713"/>
                  <a:gd name="connsiteY2" fmla="*/ 214081 h 214081"/>
                  <a:gd name="connsiteX3" fmla="*/ 0 w 131713"/>
                  <a:gd name="connsiteY3" fmla="*/ 48081 h 214081"/>
                  <a:gd name="connsiteX4" fmla="*/ 7702 w 131713"/>
                  <a:gd name="connsiteY4" fmla="*/ 0 h 214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13" h="214081">
                    <a:moveTo>
                      <a:pt x="97605" y="0"/>
                    </a:moveTo>
                    <a:lnTo>
                      <a:pt x="92050" y="48081"/>
                    </a:lnTo>
                    <a:cubicBezTo>
                      <a:pt x="92050" y="105923"/>
                      <a:pt x="105271" y="163765"/>
                      <a:pt x="131713" y="214081"/>
                    </a:cubicBezTo>
                    <a:cubicBezTo>
                      <a:pt x="58970" y="214081"/>
                      <a:pt x="0" y="139760"/>
                      <a:pt x="0" y="48081"/>
                    </a:cubicBezTo>
                    <a:lnTo>
                      <a:pt x="7702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角丸四角形 146"/>
              <p:cNvSpPr/>
              <p:nvPr/>
            </p:nvSpPr>
            <p:spPr>
              <a:xfrm>
                <a:off x="8111153" y="55723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角丸四角形 147"/>
              <p:cNvSpPr/>
              <p:nvPr/>
            </p:nvSpPr>
            <p:spPr>
              <a:xfrm>
                <a:off x="8309469" y="55723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フリーフォーム 148"/>
              <p:cNvSpPr/>
              <p:nvPr/>
            </p:nvSpPr>
            <p:spPr>
              <a:xfrm rot="20700000">
                <a:off x="8574957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台形 136"/>
              <p:cNvSpPr/>
              <p:nvPr/>
            </p:nvSpPr>
            <p:spPr>
              <a:xfrm rot="20700000">
                <a:off x="8488719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5" name="フリーフォーム 124"/>
            <p:cNvSpPr/>
            <p:nvPr/>
          </p:nvSpPr>
          <p:spPr>
            <a:xfrm rot="4500000">
              <a:off x="8109232" y="297934"/>
              <a:ext cx="227248" cy="27444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" name="片側の 2 つの角を丸めた四角形 497"/>
            <p:cNvSpPr/>
            <p:nvPr/>
          </p:nvSpPr>
          <p:spPr>
            <a:xfrm rot="13303978">
              <a:off x="7829926" y="473915"/>
              <a:ext cx="358053" cy="586878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053" h="586878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8053" y="59958"/>
                    <a:pt x="358053" y="89344"/>
                  </a:cubicBezTo>
                  <a:cubicBezTo>
                    <a:pt x="358053" y="255189"/>
                    <a:pt x="358052" y="421033"/>
                    <a:pt x="358052" y="586878"/>
                  </a:cubicBezTo>
                  <a:lnTo>
                    <a:pt x="173112" y="565060"/>
                  </a:lnTo>
                  <a:lnTo>
                    <a:pt x="213791" y="155377"/>
                  </a:lnTo>
                  <a:lnTo>
                    <a:pt x="51181" y="14339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フリーフォーム 126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1079002" y="2775024"/>
            <a:ext cx="389839" cy="1617936"/>
            <a:chOff x="1628748" y="330955"/>
            <a:chExt cx="611278" cy="2536969"/>
          </a:xfrm>
        </p:grpSpPr>
        <p:sp>
          <p:nvSpPr>
            <p:cNvPr id="152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台形 152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台形 153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フリーフォーム 154"/>
            <p:cNvSpPr/>
            <p:nvPr/>
          </p:nvSpPr>
          <p:spPr>
            <a:xfrm>
              <a:off x="1672413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フリーフォーム 155"/>
            <p:cNvSpPr/>
            <p:nvPr/>
          </p:nvSpPr>
          <p:spPr>
            <a:xfrm>
              <a:off x="1931646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7" name="円/楕円 156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8" name="円/楕円 157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0" name="フリーフォーム 159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1" name="フリーフォーム 160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4" name="フリーフォーム 163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5" name="弦 164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6" name="弦 165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7" name="フリーフォーム 166"/>
            <p:cNvSpPr/>
            <p:nvPr/>
          </p:nvSpPr>
          <p:spPr>
            <a:xfrm>
              <a:off x="169331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8" name="フリーフォーム 167"/>
            <p:cNvSpPr/>
            <p:nvPr/>
          </p:nvSpPr>
          <p:spPr>
            <a:xfrm flipH="1">
              <a:off x="193164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9" name="角丸四角形 168"/>
            <p:cNvSpPr/>
            <p:nvPr/>
          </p:nvSpPr>
          <p:spPr>
            <a:xfrm>
              <a:off x="181039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0" name="角丸四角形 169"/>
            <p:cNvSpPr/>
            <p:nvPr/>
          </p:nvSpPr>
          <p:spPr>
            <a:xfrm>
              <a:off x="200871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71" name="グループ化 170"/>
            <p:cNvGrpSpPr/>
            <p:nvPr/>
          </p:nvGrpSpPr>
          <p:grpSpPr>
            <a:xfrm>
              <a:off x="1758419" y="674002"/>
              <a:ext cx="413395" cy="285188"/>
              <a:chOff x="1268590" y="2659816"/>
              <a:chExt cx="966689" cy="666887"/>
            </a:xfrm>
          </p:grpSpPr>
          <p:sp>
            <p:nvSpPr>
              <p:cNvPr id="175" name="フリーフォーム 174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フリーフォーム 175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2" name="グループ化 171"/>
            <p:cNvGrpSpPr/>
            <p:nvPr/>
          </p:nvGrpSpPr>
          <p:grpSpPr>
            <a:xfrm>
              <a:off x="1628748" y="855527"/>
              <a:ext cx="611278" cy="566388"/>
              <a:chOff x="1628748" y="855527"/>
              <a:chExt cx="611278" cy="566388"/>
            </a:xfrm>
          </p:grpSpPr>
          <p:sp>
            <p:nvSpPr>
              <p:cNvPr id="173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77" name="グループ化 176"/>
          <p:cNvGrpSpPr/>
          <p:nvPr/>
        </p:nvGrpSpPr>
        <p:grpSpPr>
          <a:xfrm>
            <a:off x="2992074" y="2775024"/>
            <a:ext cx="389839" cy="1617936"/>
            <a:chOff x="3064385" y="330955"/>
            <a:chExt cx="611278" cy="2536969"/>
          </a:xfrm>
        </p:grpSpPr>
        <p:sp>
          <p:nvSpPr>
            <p:cNvPr id="178" name="フリーフォーム 177"/>
            <p:cNvSpPr/>
            <p:nvPr/>
          </p:nvSpPr>
          <p:spPr>
            <a:xfrm>
              <a:off x="3164553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フリーフォーム 178"/>
            <p:cNvSpPr/>
            <p:nvPr/>
          </p:nvSpPr>
          <p:spPr>
            <a:xfrm>
              <a:off x="3382013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台形 179"/>
            <p:cNvSpPr/>
            <p:nvPr/>
          </p:nvSpPr>
          <p:spPr>
            <a:xfrm rot="10800000">
              <a:off x="3107438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円/楕円 73"/>
            <p:cNvSpPr/>
            <p:nvPr/>
          </p:nvSpPr>
          <p:spPr>
            <a:xfrm>
              <a:off x="3116796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2" name="台形 181"/>
            <p:cNvSpPr/>
            <p:nvPr/>
          </p:nvSpPr>
          <p:spPr>
            <a:xfrm>
              <a:off x="3281378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3" name="台形 182"/>
            <p:cNvSpPr/>
            <p:nvPr/>
          </p:nvSpPr>
          <p:spPr>
            <a:xfrm rot="10800000">
              <a:off x="3204681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円/楕円 183"/>
            <p:cNvSpPr/>
            <p:nvPr/>
          </p:nvSpPr>
          <p:spPr>
            <a:xfrm rot="20700000">
              <a:off x="312666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円/楕円 184"/>
            <p:cNvSpPr/>
            <p:nvPr/>
          </p:nvSpPr>
          <p:spPr>
            <a:xfrm rot="900000" flipH="1">
              <a:off x="353591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316455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7" name="フリーフォーム 186"/>
            <p:cNvSpPr/>
            <p:nvPr/>
          </p:nvSpPr>
          <p:spPr>
            <a:xfrm rot="10800000">
              <a:off x="3204681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8" name="フリーフォーム 187"/>
            <p:cNvSpPr/>
            <p:nvPr/>
          </p:nvSpPr>
          <p:spPr>
            <a:xfrm>
              <a:off x="307122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3351740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3351740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フリーフォーム 190"/>
            <p:cNvSpPr/>
            <p:nvPr/>
          </p:nvSpPr>
          <p:spPr>
            <a:xfrm flipH="1">
              <a:off x="3128965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フリーフォーム 191"/>
            <p:cNvSpPr/>
            <p:nvPr/>
          </p:nvSpPr>
          <p:spPr>
            <a:xfrm>
              <a:off x="3130360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" name="フリーフォーム 192"/>
            <p:cNvSpPr/>
            <p:nvPr/>
          </p:nvSpPr>
          <p:spPr>
            <a:xfrm flipH="1">
              <a:off x="336868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" name="月 193"/>
            <p:cNvSpPr/>
            <p:nvPr/>
          </p:nvSpPr>
          <p:spPr>
            <a:xfrm rot="18900000" flipH="1">
              <a:off x="3448294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" name="月 194"/>
            <p:cNvSpPr/>
            <p:nvPr/>
          </p:nvSpPr>
          <p:spPr>
            <a:xfrm rot="3600000">
              <a:off x="3225250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" name="角丸四角形 195"/>
            <p:cNvSpPr/>
            <p:nvPr/>
          </p:nvSpPr>
          <p:spPr>
            <a:xfrm>
              <a:off x="324426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7" name="角丸四角形 196"/>
            <p:cNvSpPr/>
            <p:nvPr/>
          </p:nvSpPr>
          <p:spPr>
            <a:xfrm>
              <a:off x="3442581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8" name="グループ化 197"/>
            <p:cNvGrpSpPr/>
            <p:nvPr/>
          </p:nvGrpSpPr>
          <p:grpSpPr>
            <a:xfrm>
              <a:off x="3194056" y="674002"/>
              <a:ext cx="413395" cy="285188"/>
              <a:chOff x="1268590" y="2659816"/>
              <a:chExt cx="966689" cy="666887"/>
            </a:xfrm>
          </p:grpSpPr>
          <p:sp>
            <p:nvSpPr>
              <p:cNvPr id="202" name="フリーフォーム 201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フリーフォーム 202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9" name="グループ化 198"/>
            <p:cNvGrpSpPr/>
            <p:nvPr/>
          </p:nvGrpSpPr>
          <p:grpSpPr>
            <a:xfrm>
              <a:off x="3064385" y="855527"/>
              <a:ext cx="611278" cy="566388"/>
              <a:chOff x="1628748" y="855527"/>
              <a:chExt cx="611278" cy="566388"/>
            </a:xfrm>
          </p:grpSpPr>
          <p:sp>
            <p:nvSpPr>
              <p:cNvPr id="200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04" name="グループ化 203"/>
          <p:cNvGrpSpPr/>
          <p:nvPr/>
        </p:nvGrpSpPr>
        <p:grpSpPr>
          <a:xfrm>
            <a:off x="4786267" y="2794874"/>
            <a:ext cx="390666" cy="1598086"/>
            <a:chOff x="4523140" y="362080"/>
            <a:chExt cx="612576" cy="2505844"/>
          </a:xfrm>
        </p:grpSpPr>
        <p:sp>
          <p:nvSpPr>
            <p:cNvPr id="205" name="片側の 2 つの角を丸めた四角形 204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フリーフォーム 205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 206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8" name="台形 207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9" name="フリーフォーム 208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 209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2" name="角丸四角形 211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円/楕円 212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円/楕円 213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円/楕円 214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6" name="フリーフォーム 215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 216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 217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9" name="フリーフォーム 218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片側の 2 つの角を丸めた四角形 219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フリーフォーム 220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2" name="フリーフォーム 221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片側の 2 つの角を丸めた四角形 222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フリーフォーム 223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角丸四角形 224"/>
            <p:cNvSpPr/>
            <p:nvPr/>
          </p:nvSpPr>
          <p:spPr>
            <a:xfrm>
              <a:off x="470272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6" name="角丸四角形 225"/>
            <p:cNvSpPr/>
            <p:nvPr/>
          </p:nvSpPr>
          <p:spPr>
            <a:xfrm>
              <a:off x="490104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27" name="グループ化 226"/>
            <p:cNvGrpSpPr/>
            <p:nvPr/>
          </p:nvGrpSpPr>
          <p:grpSpPr>
            <a:xfrm>
              <a:off x="4654109" y="674002"/>
              <a:ext cx="413395" cy="285188"/>
              <a:chOff x="1268590" y="2659816"/>
              <a:chExt cx="966689" cy="666887"/>
            </a:xfrm>
          </p:grpSpPr>
          <p:sp>
            <p:nvSpPr>
              <p:cNvPr id="231" name="フリーフォーム 230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フリーフォーム 231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8" name="グループ化 227"/>
            <p:cNvGrpSpPr/>
            <p:nvPr/>
          </p:nvGrpSpPr>
          <p:grpSpPr>
            <a:xfrm>
              <a:off x="4524438" y="855527"/>
              <a:ext cx="611278" cy="566388"/>
              <a:chOff x="1628748" y="855527"/>
              <a:chExt cx="611278" cy="566388"/>
            </a:xfrm>
          </p:grpSpPr>
          <p:sp>
            <p:nvSpPr>
              <p:cNvPr id="229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0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3" name="グループ化 232"/>
          <p:cNvGrpSpPr/>
          <p:nvPr/>
        </p:nvGrpSpPr>
        <p:grpSpPr>
          <a:xfrm>
            <a:off x="6602006" y="2766068"/>
            <a:ext cx="389839" cy="1626892"/>
            <a:chOff x="6151466" y="316911"/>
            <a:chExt cx="611278" cy="2551013"/>
          </a:xfrm>
        </p:grpSpPr>
        <p:sp>
          <p:nvSpPr>
            <p:cNvPr id="234" name="フリーフォーム 233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5" name="台形 234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6" name="台形 235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 236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 237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" name="円/楕円 238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円/楕円 239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2" name="フリーフォーム 241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3" name="フリーフォーム 242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4" name="フリーフォーム 243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5" name="フリーフォーム 244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6" name="フリーフォーム 245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7" name="台形 246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台形 247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9" name="台形 248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0" name="台形 249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1" name="月 250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2" name="月 251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3" name="グループ化 252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268" name="月 267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9" name="グループ化 268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274" name="月 273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5" name="月 274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6" name="月 275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0" name="グループ化 269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272" name="月 271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月 272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1" name="月 270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54" name="月 253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" name="月 254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6" name="月 255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7" name="月 256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月 257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" name="月 258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" name="角丸四角形 259"/>
            <p:cNvSpPr/>
            <p:nvPr/>
          </p:nvSpPr>
          <p:spPr>
            <a:xfrm>
              <a:off x="6333712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" name="角丸四角形 260"/>
            <p:cNvSpPr/>
            <p:nvPr/>
          </p:nvSpPr>
          <p:spPr>
            <a:xfrm>
              <a:off x="653202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62" name="グループ化 261"/>
            <p:cNvGrpSpPr/>
            <p:nvPr/>
          </p:nvGrpSpPr>
          <p:grpSpPr>
            <a:xfrm>
              <a:off x="6281137" y="674002"/>
              <a:ext cx="413395" cy="285188"/>
              <a:chOff x="1268590" y="2659816"/>
              <a:chExt cx="966689" cy="666887"/>
            </a:xfrm>
          </p:grpSpPr>
          <p:sp>
            <p:nvSpPr>
              <p:cNvPr id="266" name="フリーフォーム 265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フリーフォーム 266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3" name="グループ化 262"/>
            <p:cNvGrpSpPr/>
            <p:nvPr/>
          </p:nvGrpSpPr>
          <p:grpSpPr>
            <a:xfrm>
              <a:off x="6151466" y="855527"/>
              <a:ext cx="611278" cy="566388"/>
              <a:chOff x="1628748" y="855527"/>
              <a:chExt cx="611278" cy="566388"/>
            </a:xfrm>
          </p:grpSpPr>
          <p:sp>
            <p:nvSpPr>
              <p:cNvPr id="264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7" name="グループ化 276"/>
          <p:cNvGrpSpPr/>
          <p:nvPr/>
        </p:nvGrpSpPr>
        <p:grpSpPr>
          <a:xfrm>
            <a:off x="8538295" y="2791237"/>
            <a:ext cx="389839" cy="1601723"/>
            <a:chOff x="7927713" y="356377"/>
            <a:chExt cx="611278" cy="2511547"/>
          </a:xfrm>
        </p:grpSpPr>
        <p:sp>
          <p:nvSpPr>
            <p:cNvPr id="278" name="円/楕円 390"/>
            <p:cNvSpPr/>
            <p:nvPr/>
          </p:nvSpPr>
          <p:spPr>
            <a:xfrm>
              <a:off x="7983261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9" name="円/楕円 278"/>
            <p:cNvSpPr/>
            <p:nvPr/>
          </p:nvSpPr>
          <p:spPr>
            <a:xfrm>
              <a:off x="8043616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0" name="フリーフォーム 279"/>
            <p:cNvSpPr/>
            <p:nvPr/>
          </p:nvSpPr>
          <p:spPr>
            <a:xfrm>
              <a:off x="8032610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1" name="フリーフォーム 280"/>
            <p:cNvSpPr/>
            <p:nvPr/>
          </p:nvSpPr>
          <p:spPr>
            <a:xfrm>
              <a:off x="8250070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2" name="台形 281"/>
            <p:cNvSpPr/>
            <p:nvPr/>
          </p:nvSpPr>
          <p:spPr>
            <a:xfrm rot="10800000">
              <a:off x="7975495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3" name="フリーフォーム 282"/>
            <p:cNvSpPr/>
            <p:nvPr/>
          </p:nvSpPr>
          <p:spPr>
            <a:xfrm>
              <a:off x="79984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4" name="フリーフォーム 283"/>
            <p:cNvSpPr/>
            <p:nvPr/>
          </p:nvSpPr>
          <p:spPr>
            <a:xfrm flipH="1">
              <a:off x="82367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5" name="フリーフォーム 284"/>
            <p:cNvSpPr/>
            <p:nvPr/>
          </p:nvSpPr>
          <p:spPr>
            <a:xfrm>
              <a:off x="8026077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6" name="フリーフォーム 285"/>
            <p:cNvSpPr/>
            <p:nvPr/>
          </p:nvSpPr>
          <p:spPr>
            <a:xfrm rot="10800000">
              <a:off x="8073105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7" name="円/楕円 286"/>
            <p:cNvSpPr/>
            <p:nvPr/>
          </p:nvSpPr>
          <p:spPr>
            <a:xfrm rot="20700000">
              <a:off x="7989284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8" name="円/楕円 287"/>
            <p:cNvSpPr/>
            <p:nvPr/>
          </p:nvSpPr>
          <p:spPr>
            <a:xfrm rot="900000" flipH="1">
              <a:off x="8398532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8027168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0" name="フリーフォーム 289"/>
            <p:cNvSpPr/>
            <p:nvPr/>
          </p:nvSpPr>
          <p:spPr>
            <a:xfrm>
              <a:off x="7933837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1" name="フリーフォーム 290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2" name="フリーフォーム 291"/>
            <p:cNvSpPr/>
            <p:nvPr/>
          </p:nvSpPr>
          <p:spPr>
            <a:xfrm>
              <a:off x="8050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3" name="フリーフォーム 292"/>
            <p:cNvSpPr/>
            <p:nvPr/>
          </p:nvSpPr>
          <p:spPr>
            <a:xfrm>
              <a:off x="8088786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 293"/>
            <p:cNvSpPr/>
            <p:nvPr/>
          </p:nvSpPr>
          <p:spPr>
            <a:xfrm>
              <a:off x="8134142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5" name="フリーフォーム 294"/>
            <p:cNvSpPr/>
            <p:nvPr/>
          </p:nvSpPr>
          <p:spPr>
            <a:xfrm flipH="1">
              <a:off x="8333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フリーフォーム 295"/>
            <p:cNvSpPr/>
            <p:nvPr/>
          </p:nvSpPr>
          <p:spPr>
            <a:xfrm flipH="1">
              <a:off x="8300545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7" name="フリーフォーム 296"/>
            <p:cNvSpPr/>
            <p:nvPr/>
          </p:nvSpPr>
          <p:spPr>
            <a:xfrm flipH="1">
              <a:off x="8255189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8" name="角丸四角形 297"/>
            <p:cNvSpPr/>
            <p:nvPr/>
          </p:nvSpPr>
          <p:spPr>
            <a:xfrm>
              <a:off x="8111153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9" name="角丸四角形 298"/>
            <p:cNvSpPr/>
            <p:nvPr/>
          </p:nvSpPr>
          <p:spPr>
            <a:xfrm>
              <a:off x="8309469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00" name="グループ化 299"/>
            <p:cNvGrpSpPr/>
            <p:nvPr/>
          </p:nvGrpSpPr>
          <p:grpSpPr>
            <a:xfrm>
              <a:off x="8057384" y="674002"/>
              <a:ext cx="413395" cy="285188"/>
              <a:chOff x="1268590" y="2659816"/>
              <a:chExt cx="966689" cy="666887"/>
            </a:xfrm>
          </p:grpSpPr>
          <p:sp>
            <p:nvSpPr>
              <p:cNvPr id="304" name="フリーフォーム 303"/>
              <p:cNvSpPr/>
              <p:nvPr/>
            </p:nvSpPr>
            <p:spPr>
              <a:xfrm rot="4228697">
                <a:off x="1323998" y="2604408"/>
                <a:ext cx="533542" cy="64435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フリーフォーム 304"/>
              <p:cNvSpPr/>
              <p:nvPr/>
            </p:nvSpPr>
            <p:spPr>
              <a:xfrm rot="17371303" flipH="1">
                <a:off x="1494436" y="2585860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>
              <a:off x="7927713" y="855527"/>
              <a:ext cx="611278" cy="566388"/>
              <a:chOff x="1628748" y="855527"/>
              <a:chExt cx="611278" cy="566388"/>
            </a:xfrm>
          </p:grpSpPr>
          <p:sp>
            <p:nvSpPr>
              <p:cNvPr id="302" name="片側の 2 つの角を丸めた四角形 497"/>
              <p:cNvSpPr/>
              <p:nvPr/>
            </p:nvSpPr>
            <p:spPr>
              <a:xfrm rot="12126462">
                <a:off x="1628748" y="855528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片側の 2 つの角を丸めた四角形 497"/>
              <p:cNvSpPr/>
              <p:nvPr/>
            </p:nvSpPr>
            <p:spPr>
              <a:xfrm rot="9473538" flipH="1">
                <a:off x="2055085" y="855527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06" name="グループ化 305"/>
          <p:cNvGrpSpPr/>
          <p:nvPr/>
        </p:nvGrpSpPr>
        <p:grpSpPr>
          <a:xfrm>
            <a:off x="942767" y="4716748"/>
            <a:ext cx="662308" cy="1617936"/>
            <a:chOff x="1413779" y="330955"/>
            <a:chExt cx="1038518" cy="2536969"/>
          </a:xfrm>
        </p:grpSpPr>
        <p:sp>
          <p:nvSpPr>
            <p:cNvPr id="307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8" name="台形 307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9" name="台形 308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0" name="フリーフォーム 309"/>
            <p:cNvSpPr/>
            <p:nvPr/>
          </p:nvSpPr>
          <p:spPr>
            <a:xfrm>
              <a:off x="1672413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1" name="フリーフォーム 310"/>
            <p:cNvSpPr/>
            <p:nvPr/>
          </p:nvSpPr>
          <p:spPr>
            <a:xfrm>
              <a:off x="1931646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円/楕円 311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3" name="円/楕円 312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4" name="円/楕円 313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5" name="フリーフォーム 314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6" name="フリーフォーム 315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7" name="円/楕円 316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9" name="フリーフォーム 318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0" name="弦 319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1" name="弦 320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2" name="フリーフォーム 321"/>
            <p:cNvSpPr/>
            <p:nvPr/>
          </p:nvSpPr>
          <p:spPr>
            <a:xfrm>
              <a:off x="169331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3" name="フリーフォーム 322"/>
            <p:cNvSpPr/>
            <p:nvPr/>
          </p:nvSpPr>
          <p:spPr>
            <a:xfrm flipH="1">
              <a:off x="193164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4" name="角丸四角形 323"/>
            <p:cNvSpPr/>
            <p:nvPr/>
          </p:nvSpPr>
          <p:spPr>
            <a:xfrm>
              <a:off x="1810398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5" name="角丸四角形 324"/>
            <p:cNvSpPr/>
            <p:nvPr/>
          </p:nvSpPr>
          <p:spPr>
            <a:xfrm>
              <a:off x="2008714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1788414" y="1365554"/>
              <a:ext cx="288712" cy="213064"/>
              <a:chOff x="1788414" y="1367468"/>
              <a:chExt cx="288712" cy="213064"/>
            </a:xfrm>
          </p:grpSpPr>
          <p:sp>
            <p:nvSpPr>
              <p:cNvPr id="331" name="フリーフォーム 330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フリーフォーム 331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7" name="グループ化 326"/>
            <p:cNvGrpSpPr/>
            <p:nvPr/>
          </p:nvGrpSpPr>
          <p:grpSpPr>
            <a:xfrm>
              <a:off x="1413779" y="1082904"/>
              <a:ext cx="1038518" cy="501102"/>
              <a:chOff x="1413779" y="1084818"/>
              <a:chExt cx="1038518" cy="501102"/>
            </a:xfrm>
          </p:grpSpPr>
          <p:sp>
            <p:nvSpPr>
              <p:cNvPr id="329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28" name="月 327"/>
            <p:cNvSpPr/>
            <p:nvPr/>
          </p:nvSpPr>
          <p:spPr>
            <a:xfrm rot="18000000">
              <a:off x="2032720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33" name="グループ化 332"/>
          <p:cNvGrpSpPr/>
          <p:nvPr/>
        </p:nvGrpSpPr>
        <p:grpSpPr>
          <a:xfrm>
            <a:off x="2855839" y="4716748"/>
            <a:ext cx="662308" cy="1617936"/>
            <a:chOff x="2850936" y="330955"/>
            <a:chExt cx="1038518" cy="2536969"/>
          </a:xfrm>
        </p:grpSpPr>
        <p:sp>
          <p:nvSpPr>
            <p:cNvPr id="334" name="フリーフォーム 333"/>
            <p:cNvSpPr/>
            <p:nvPr/>
          </p:nvSpPr>
          <p:spPr>
            <a:xfrm>
              <a:off x="3164553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5" name="フリーフォーム 334"/>
            <p:cNvSpPr/>
            <p:nvPr/>
          </p:nvSpPr>
          <p:spPr>
            <a:xfrm>
              <a:off x="3382013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6" name="台形 335"/>
            <p:cNvSpPr/>
            <p:nvPr/>
          </p:nvSpPr>
          <p:spPr>
            <a:xfrm rot="10800000">
              <a:off x="3107438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7" name="円/楕円 73"/>
            <p:cNvSpPr/>
            <p:nvPr/>
          </p:nvSpPr>
          <p:spPr>
            <a:xfrm>
              <a:off x="3116796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台形 337"/>
            <p:cNvSpPr/>
            <p:nvPr/>
          </p:nvSpPr>
          <p:spPr>
            <a:xfrm>
              <a:off x="3281378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台形 338"/>
            <p:cNvSpPr/>
            <p:nvPr/>
          </p:nvSpPr>
          <p:spPr>
            <a:xfrm rot="10800000">
              <a:off x="3204681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0" name="円/楕円 339"/>
            <p:cNvSpPr/>
            <p:nvPr/>
          </p:nvSpPr>
          <p:spPr>
            <a:xfrm rot="20700000">
              <a:off x="312666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1" name="円/楕円 340"/>
            <p:cNvSpPr/>
            <p:nvPr/>
          </p:nvSpPr>
          <p:spPr>
            <a:xfrm rot="900000" flipH="1">
              <a:off x="353591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2" name="円/楕円 341"/>
            <p:cNvSpPr/>
            <p:nvPr/>
          </p:nvSpPr>
          <p:spPr>
            <a:xfrm>
              <a:off x="316455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3" name="フリーフォーム 342"/>
            <p:cNvSpPr/>
            <p:nvPr/>
          </p:nvSpPr>
          <p:spPr>
            <a:xfrm rot="10800000">
              <a:off x="3204681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4" name="フリーフォーム 343"/>
            <p:cNvSpPr/>
            <p:nvPr/>
          </p:nvSpPr>
          <p:spPr>
            <a:xfrm>
              <a:off x="307122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5" name="円/楕円 344"/>
            <p:cNvSpPr/>
            <p:nvPr/>
          </p:nvSpPr>
          <p:spPr>
            <a:xfrm>
              <a:off x="3351740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6" name="円/楕円 345"/>
            <p:cNvSpPr/>
            <p:nvPr/>
          </p:nvSpPr>
          <p:spPr>
            <a:xfrm>
              <a:off x="3351740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7" name="フリーフォーム 346"/>
            <p:cNvSpPr/>
            <p:nvPr/>
          </p:nvSpPr>
          <p:spPr>
            <a:xfrm flipH="1">
              <a:off x="3128965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8" name="フリーフォーム 347"/>
            <p:cNvSpPr/>
            <p:nvPr/>
          </p:nvSpPr>
          <p:spPr>
            <a:xfrm>
              <a:off x="3130360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9" name="フリーフォーム 348"/>
            <p:cNvSpPr/>
            <p:nvPr/>
          </p:nvSpPr>
          <p:spPr>
            <a:xfrm flipH="1">
              <a:off x="336868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月 349"/>
            <p:cNvSpPr/>
            <p:nvPr/>
          </p:nvSpPr>
          <p:spPr>
            <a:xfrm rot="18900000" flipH="1">
              <a:off x="3448294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月 350"/>
            <p:cNvSpPr/>
            <p:nvPr/>
          </p:nvSpPr>
          <p:spPr>
            <a:xfrm rot="3600000">
              <a:off x="3225250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2" name="角丸四角形 351"/>
            <p:cNvSpPr/>
            <p:nvPr/>
          </p:nvSpPr>
          <p:spPr>
            <a:xfrm>
              <a:off x="3244265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3" name="角丸四角形 352"/>
            <p:cNvSpPr/>
            <p:nvPr/>
          </p:nvSpPr>
          <p:spPr>
            <a:xfrm>
              <a:off x="3442581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54" name="グループ化 353"/>
            <p:cNvGrpSpPr/>
            <p:nvPr/>
          </p:nvGrpSpPr>
          <p:grpSpPr>
            <a:xfrm>
              <a:off x="3225571" y="1365554"/>
              <a:ext cx="288712" cy="213064"/>
              <a:chOff x="1788414" y="1367468"/>
              <a:chExt cx="288712" cy="213064"/>
            </a:xfrm>
          </p:grpSpPr>
          <p:sp>
            <p:nvSpPr>
              <p:cNvPr id="359" name="フリーフォーム 358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フリーフォーム 359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55" name="グループ化 354"/>
            <p:cNvGrpSpPr/>
            <p:nvPr/>
          </p:nvGrpSpPr>
          <p:grpSpPr>
            <a:xfrm>
              <a:off x="2850936" y="1082904"/>
              <a:ext cx="1038518" cy="501102"/>
              <a:chOff x="1413779" y="1084818"/>
              <a:chExt cx="1038518" cy="501102"/>
            </a:xfrm>
          </p:grpSpPr>
          <p:sp>
            <p:nvSpPr>
              <p:cNvPr id="357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56" name="月 355"/>
            <p:cNvSpPr/>
            <p:nvPr/>
          </p:nvSpPr>
          <p:spPr>
            <a:xfrm rot="18000000">
              <a:off x="3475726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61" name="グループ化 360"/>
          <p:cNvGrpSpPr/>
          <p:nvPr/>
        </p:nvGrpSpPr>
        <p:grpSpPr>
          <a:xfrm>
            <a:off x="4650446" y="4736598"/>
            <a:ext cx="662308" cy="1598086"/>
            <a:chOff x="4311897" y="362080"/>
            <a:chExt cx="1038518" cy="2505844"/>
          </a:xfrm>
        </p:grpSpPr>
        <p:sp>
          <p:nvSpPr>
            <p:cNvPr id="362" name="片側の 2 つの角を丸めた四角形 361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3" name="フリーフォーム 362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4" name="フリーフォーム 363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5" name="台形 364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6" name="フリーフォーム 365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7" name="フリーフォーム 366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8" name="正方形/長方形 367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9" name="角丸四角形 368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0" name="円/楕円 369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1" name="円/楕円 370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2" name="円/楕円 371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3" name="フリーフォーム 372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4" name="フリーフォーム 373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5" name="フリーフォーム 374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6" name="フリーフォーム 375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7" name="片側の 2 つの角を丸めた四角形 376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8" name="フリーフォーム 377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9" name="フリーフォーム 378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0" name="片側の 2 つの角を丸めた四角形 379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フリーフォーム 380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2" name="角丸四角形 381"/>
            <p:cNvSpPr/>
            <p:nvPr/>
          </p:nvSpPr>
          <p:spPr>
            <a:xfrm>
              <a:off x="4702728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3" name="角丸四角形 382"/>
            <p:cNvSpPr/>
            <p:nvPr/>
          </p:nvSpPr>
          <p:spPr>
            <a:xfrm>
              <a:off x="4901044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84" name="グループ化 383"/>
            <p:cNvGrpSpPr/>
            <p:nvPr/>
          </p:nvGrpSpPr>
          <p:grpSpPr>
            <a:xfrm>
              <a:off x="4686532" y="1365554"/>
              <a:ext cx="288712" cy="213064"/>
              <a:chOff x="1788414" y="1367468"/>
              <a:chExt cx="288712" cy="213064"/>
            </a:xfrm>
          </p:grpSpPr>
          <p:sp>
            <p:nvSpPr>
              <p:cNvPr id="389" name="フリーフォーム 388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フリーフォーム 389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85" name="グループ化 384"/>
            <p:cNvGrpSpPr/>
            <p:nvPr/>
          </p:nvGrpSpPr>
          <p:grpSpPr>
            <a:xfrm>
              <a:off x="4311897" y="1082904"/>
              <a:ext cx="1038518" cy="501102"/>
              <a:chOff x="1413779" y="1084818"/>
              <a:chExt cx="1038518" cy="501102"/>
            </a:xfrm>
          </p:grpSpPr>
          <p:sp>
            <p:nvSpPr>
              <p:cNvPr id="387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8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86" name="月 385"/>
            <p:cNvSpPr/>
            <p:nvPr/>
          </p:nvSpPr>
          <p:spPr>
            <a:xfrm rot="18000000">
              <a:off x="4915885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91" name="グループ化 390"/>
          <p:cNvGrpSpPr/>
          <p:nvPr/>
        </p:nvGrpSpPr>
        <p:grpSpPr>
          <a:xfrm>
            <a:off x="6465771" y="4707792"/>
            <a:ext cx="662308" cy="1626892"/>
            <a:chOff x="5940879" y="316911"/>
            <a:chExt cx="1038518" cy="2551013"/>
          </a:xfrm>
        </p:grpSpPr>
        <p:sp>
          <p:nvSpPr>
            <p:cNvPr id="392" name="フリーフォーム 391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3" name="台形 392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4" name="台形 393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5" name="フリーフォーム 394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6" name="フリーフォーム 395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7" name="円/楕円 396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8" name="円/楕円 397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9" name="円/楕円 398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0" name="フリーフォーム 399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1" name="フリーフォーム 400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2" name="フリーフォーム 401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3" name="フリーフォーム 402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4" name="フリーフォーム 403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5" name="台形 404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6" name="台形 405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7" name="台形 406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8" name="台形 407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9" name="月 408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0" name="月 409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11" name="グループ化 410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427" name="月 426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8" name="グループ化 427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433" name="月 432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4" name="月 433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5" name="月 434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9" name="グループ化 428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431" name="月 430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2" name="月 431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0" name="月 429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12" name="月 411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3" name="月 412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4" name="月 413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5" name="月 414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6" name="月 415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7" name="月 416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8" name="角丸四角形 417"/>
            <p:cNvSpPr/>
            <p:nvPr/>
          </p:nvSpPr>
          <p:spPr>
            <a:xfrm>
              <a:off x="6333712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9" name="角丸四角形 418"/>
            <p:cNvSpPr/>
            <p:nvPr/>
          </p:nvSpPr>
          <p:spPr>
            <a:xfrm>
              <a:off x="6532028" y="62251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0" name="グループ化 419"/>
            <p:cNvGrpSpPr/>
            <p:nvPr/>
          </p:nvGrpSpPr>
          <p:grpSpPr>
            <a:xfrm>
              <a:off x="6315514" y="1365554"/>
              <a:ext cx="288712" cy="213064"/>
              <a:chOff x="1788414" y="1367468"/>
              <a:chExt cx="288712" cy="213064"/>
            </a:xfrm>
          </p:grpSpPr>
          <p:sp>
            <p:nvSpPr>
              <p:cNvPr id="425" name="フリーフォーム 424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6" name="フリーフォーム 425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1" name="グループ化 420"/>
            <p:cNvGrpSpPr/>
            <p:nvPr/>
          </p:nvGrpSpPr>
          <p:grpSpPr>
            <a:xfrm>
              <a:off x="5940879" y="1082904"/>
              <a:ext cx="1038518" cy="501102"/>
              <a:chOff x="1413779" y="1084818"/>
              <a:chExt cx="1038518" cy="501102"/>
            </a:xfrm>
          </p:grpSpPr>
          <p:sp>
            <p:nvSpPr>
              <p:cNvPr id="423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2" name="月 421"/>
            <p:cNvSpPr/>
            <p:nvPr/>
          </p:nvSpPr>
          <p:spPr>
            <a:xfrm rot="18000000">
              <a:off x="6535834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8402060" y="4732961"/>
            <a:ext cx="662308" cy="1601723"/>
            <a:chOff x="7711710" y="356377"/>
            <a:chExt cx="1038518" cy="2511547"/>
          </a:xfrm>
        </p:grpSpPr>
        <p:sp>
          <p:nvSpPr>
            <p:cNvPr id="437" name="円/楕円 390"/>
            <p:cNvSpPr/>
            <p:nvPr/>
          </p:nvSpPr>
          <p:spPr>
            <a:xfrm>
              <a:off x="7983261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8" name="円/楕円 437"/>
            <p:cNvSpPr/>
            <p:nvPr/>
          </p:nvSpPr>
          <p:spPr>
            <a:xfrm>
              <a:off x="8043616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9" name="フリーフォーム 438"/>
            <p:cNvSpPr/>
            <p:nvPr/>
          </p:nvSpPr>
          <p:spPr>
            <a:xfrm>
              <a:off x="8032610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0" name="フリーフォーム 439"/>
            <p:cNvSpPr/>
            <p:nvPr/>
          </p:nvSpPr>
          <p:spPr>
            <a:xfrm>
              <a:off x="8250070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1" name="台形 440"/>
            <p:cNvSpPr/>
            <p:nvPr/>
          </p:nvSpPr>
          <p:spPr>
            <a:xfrm rot="10800000">
              <a:off x="7975495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2" name="フリーフォーム 441"/>
            <p:cNvSpPr/>
            <p:nvPr/>
          </p:nvSpPr>
          <p:spPr>
            <a:xfrm>
              <a:off x="79984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3" name="フリーフォーム 442"/>
            <p:cNvSpPr/>
            <p:nvPr/>
          </p:nvSpPr>
          <p:spPr>
            <a:xfrm flipH="1">
              <a:off x="82367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4" name="フリーフォーム 443"/>
            <p:cNvSpPr/>
            <p:nvPr/>
          </p:nvSpPr>
          <p:spPr>
            <a:xfrm>
              <a:off x="8026077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5" name="フリーフォーム 444"/>
            <p:cNvSpPr/>
            <p:nvPr/>
          </p:nvSpPr>
          <p:spPr>
            <a:xfrm rot="10800000">
              <a:off x="8073105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6" name="円/楕円 445"/>
            <p:cNvSpPr/>
            <p:nvPr/>
          </p:nvSpPr>
          <p:spPr>
            <a:xfrm rot="20700000">
              <a:off x="7989284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7" name="円/楕円 446"/>
            <p:cNvSpPr/>
            <p:nvPr/>
          </p:nvSpPr>
          <p:spPr>
            <a:xfrm rot="900000" flipH="1">
              <a:off x="8398532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8" name="円/楕円 447"/>
            <p:cNvSpPr/>
            <p:nvPr/>
          </p:nvSpPr>
          <p:spPr>
            <a:xfrm>
              <a:off x="8027168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9" name="フリーフォーム 448"/>
            <p:cNvSpPr/>
            <p:nvPr/>
          </p:nvSpPr>
          <p:spPr>
            <a:xfrm>
              <a:off x="7933837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0" name="フリーフォーム 449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1" name="フリーフォーム 450"/>
            <p:cNvSpPr/>
            <p:nvPr/>
          </p:nvSpPr>
          <p:spPr>
            <a:xfrm>
              <a:off x="8050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2" name="フリーフォーム 451"/>
            <p:cNvSpPr/>
            <p:nvPr/>
          </p:nvSpPr>
          <p:spPr>
            <a:xfrm>
              <a:off x="8088786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3" name="フリーフォーム 452"/>
            <p:cNvSpPr/>
            <p:nvPr/>
          </p:nvSpPr>
          <p:spPr>
            <a:xfrm>
              <a:off x="8134142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4" name="フリーフォーム 453"/>
            <p:cNvSpPr/>
            <p:nvPr/>
          </p:nvSpPr>
          <p:spPr>
            <a:xfrm flipH="1">
              <a:off x="8333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5" name="フリーフォーム 454"/>
            <p:cNvSpPr/>
            <p:nvPr/>
          </p:nvSpPr>
          <p:spPr>
            <a:xfrm flipH="1">
              <a:off x="8300545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6" name="フリーフォーム 455"/>
            <p:cNvSpPr/>
            <p:nvPr/>
          </p:nvSpPr>
          <p:spPr>
            <a:xfrm flipH="1">
              <a:off x="8255189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7" name="角丸四角形 456"/>
            <p:cNvSpPr/>
            <p:nvPr/>
          </p:nvSpPr>
          <p:spPr>
            <a:xfrm>
              <a:off x="8111153" y="63718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8" name="角丸四角形 457"/>
            <p:cNvSpPr/>
            <p:nvPr/>
          </p:nvSpPr>
          <p:spPr>
            <a:xfrm>
              <a:off x="8309469" y="63718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59" name="グループ化 458"/>
            <p:cNvGrpSpPr/>
            <p:nvPr/>
          </p:nvGrpSpPr>
          <p:grpSpPr>
            <a:xfrm>
              <a:off x="8086345" y="1365554"/>
              <a:ext cx="288712" cy="213064"/>
              <a:chOff x="1788414" y="1367468"/>
              <a:chExt cx="288712" cy="213064"/>
            </a:xfrm>
          </p:grpSpPr>
          <p:sp>
            <p:nvSpPr>
              <p:cNvPr id="464" name="フリーフォーム 463"/>
              <p:cNvSpPr/>
              <p:nvPr/>
            </p:nvSpPr>
            <p:spPr>
              <a:xfrm rot="7200000">
                <a:off x="1810541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5" name="フリーフォーム 464"/>
              <p:cNvSpPr/>
              <p:nvPr/>
            </p:nvSpPr>
            <p:spPr>
              <a:xfrm rot="14400000" flipH="1">
                <a:off x="1841936" y="1345341"/>
                <a:ext cx="213064" cy="257317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60" name="グループ化 459"/>
            <p:cNvGrpSpPr/>
            <p:nvPr/>
          </p:nvGrpSpPr>
          <p:grpSpPr>
            <a:xfrm>
              <a:off x="7711710" y="1082904"/>
              <a:ext cx="1038518" cy="501102"/>
              <a:chOff x="1413779" y="1084818"/>
              <a:chExt cx="1038518" cy="501102"/>
            </a:xfrm>
          </p:grpSpPr>
          <p:sp>
            <p:nvSpPr>
              <p:cNvPr id="462" name="片側の 2 つの角を丸めた四角形 590"/>
              <p:cNvSpPr/>
              <p:nvPr/>
            </p:nvSpPr>
            <p:spPr>
              <a:xfrm rot="18900000" flipH="1">
                <a:off x="1951195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3" name="片側の 2 つの角を丸めた四角形 590"/>
              <p:cNvSpPr/>
              <p:nvPr/>
            </p:nvSpPr>
            <p:spPr>
              <a:xfrm rot="2700000">
                <a:off x="1413244" y="1085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20457 w 501102"/>
                  <a:gd name="connsiteY0" fmla="*/ 117193 h 500032"/>
                  <a:gd name="connsiteX1" fmla="*/ 168550 w 501102"/>
                  <a:gd name="connsiteY1" fmla="*/ 344908 h 500032"/>
                  <a:gd name="connsiteX2" fmla="*/ 396483 w 501102"/>
                  <a:gd name="connsiteY2" fmla="*/ 177697 h 500032"/>
                  <a:gd name="connsiteX3" fmla="*/ 501102 w 501102"/>
                  <a:gd name="connsiteY3" fmla="*/ 309830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20457" y="117193"/>
                    </a:moveTo>
                    <a:lnTo>
                      <a:pt x="168550" y="344908"/>
                    </a:lnTo>
                    <a:lnTo>
                      <a:pt x="396483" y="177697"/>
                    </a:lnTo>
                    <a:lnTo>
                      <a:pt x="501102" y="309830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61" name="月 460"/>
            <p:cNvSpPr/>
            <p:nvPr/>
          </p:nvSpPr>
          <p:spPr>
            <a:xfrm rot="18000000">
              <a:off x="8321606" y="525561"/>
              <a:ext cx="12795" cy="8796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pptx397_不快感ポーズの男性のイラスト</dc:title>
  <dc:subject>pptx397_不快感ポーズの男性のイラスト</dc:subject>
  <dc:creator/>
  <cp:lastModifiedBy/>
  <cp:revision>1</cp:revision>
  <dcterms:created xsi:type="dcterms:W3CDTF">2014-01-30T05:12:09Z</dcterms:created>
  <dcterms:modified xsi:type="dcterms:W3CDTF">2016-04-21T15:06:46Z</dcterms:modified>
  <cp:category/>
  <cp:version>1</cp:version>
</cp:coreProperties>
</file>