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50" d="100"/>
          <a:sy n="50" d="100"/>
        </p:scale>
        <p:origin x="-869" y="-51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Copyright©2016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0" name="グループ化 769"/>
          <p:cNvGrpSpPr/>
          <p:nvPr/>
        </p:nvGrpSpPr>
        <p:grpSpPr>
          <a:xfrm>
            <a:off x="960273" y="806838"/>
            <a:ext cx="627297" cy="1623943"/>
            <a:chOff x="1534633" y="321536"/>
            <a:chExt cx="983620" cy="2546388"/>
          </a:xfrm>
        </p:grpSpPr>
        <p:grpSp>
          <p:nvGrpSpPr>
            <p:cNvPr id="771" name="グループ化 770"/>
            <p:cNvGrpSpPr/>
            <p:nvPr/>
          </p:nvGrpSpPr>
          <p:grpSpPr>
            <a:xfrm>
              <a:off x="1634180" y="330955"/>
              <a:ext cx="884073" cy="2536969"/>
              <a:chOff x="1634180" y="330955"/>
              <a:chExt cx="884073" cy="2536969"/>
            </a:xfrm>
          </p:grpSpPr>
          <p:sp>
            <p:nvSpPr>
              <p:cNvPr id="774" name="円/楕円 73"/>
              <p:cNvSpPr/>
              <p:nvPr/>
            </p:nvSpPr>
            <p:spPr>
              <a:xfrm>
                <a:off x="1679754" y="330955"/>
                <a:ext cx="506662" cy="786112"/>
              </a:xfrm>
              <a:custGeom>
                <a:avLst/>
                <a:gdLst>
                  <a:gd name="connsiteX0" fmla="*/ 0 w 506661"/>
                  <a:gd name="connsiteY0" fmla="*/ 284709 h 569417"/>
                  <a:gd name="connsiteX1" fmla="*/ 253331 w 506661"/>
                  <a:gd name="connsiteY1" fmla="*/ 0 h 569417"/>
                  <a:gd name="connsiteX2" fmla="*/ 506662 w 506661"/>
                  <a:gd name="connsiteY2" fmla="*/ 284709 h 569417"/>
                  <a:gd name="connsiteX3" fmla="*/ 253331 w 506661"/>
                  <a:gd name="connsiteY3" fmla="*/ 569418 h 569417"/>
                  <a:gd name="connsiteX4" fmla="*/ 0 w 506661"/>
                  <a:gd name="connsiteY4" fmla="*/ 284709 h 569417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786112"/>
                  <a:gd name="connsiteX1" fmla="*/ 253331 w 506662"/>
                  <a:gd name="connsiteY1" fmla="*/ 0 h 786112"/>
                  <a:gd name="connsiteX2" fmla="*/ 506662 w 506662"/>
                  <a:gd name="connsiteY2" fmla="*/ 284709 h 786112"/>
                  <a:gd name="connsiteX3" fmla="*/ 258094 w 506662"/>
                  <a:gd name="connsiteY3" fmla="*/ 786112 h 786112"/>
                  <a:gd name="connsiteX4" fmla="*/ 0 w 506662"/>
                  <a:gd name="connsiteY4" fmla="*/ 284709 h 786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06662" h="786112">
                    <a:moveTo>
                      <a:pt x="0" y="284709"/>
                    </a:moveTo>
                    <a:cubicBezTo>
                      <a:pt x="0" y="127469"/>
                      <a:pt x="113420" y="0"/>
                      <a:pt x="253331" y="0"/>
                    </a:cubicBezTo>
                    <a:cubicBezTo>
                      <a:pt x="393242" y="0"/>
                      <a:pt x="506662" y="127469"/>
                      <a:pt x="506662" y="284709"/>
                    </a:cubicBezTo>
                    <a:cubicBezTo>
                      <a:pt x="506662" y="441949"/>
                      <a:pt x="398005" y="786112"/>
                      <a:pt x="258094" y="786112"/>
                    </a:cubicBezTo>
                    <a:cubicBezTo>
                      <a:pt x="118183" y="786112"/>
                      <a:pt x="0" y="441949"/>
                      <a:pt x="0" y="284709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75" name="台形 774"/>
              <p:cNvSpPr/>
              <p:nvPr/>
            </p:nvSpPr>
            <p:spPr>
              <a:xfrm>
                <a:off x="1844336" y="805869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76" name="台形 775"/>
              <p:cNvSpPr/>
              <p:nvPr/>
            </p:nvSpPr>
            <p:spPr>
              <a:xfrm rot="10800000">
                <a:off x="1767639" y="946035"/>
                <a:ext cx="336120" cy="503269"/>
              </a:xfrm>
              <a:prstGeom prst="trapezoid">
                <a:avLst>
                  <a:gd name="adj" fmla="val 37044"/>
                </a:avLst>
              </a:prstGeom>
              <a:solidFill>
                <a:srgbClr val="FF99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77" name="フリーフォーム 776"/>
              <p:cNvSpPr/>
              <p:nvPr/>
            </p:nvSpPr>
            <p:spPr>
              <a:xfrm>
                <a:off x="1672413" y="1791600"/>
                <a:ext cx="259233" cy="933450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78" name="フリーフォーム 777"/>
              <p:cNvSpPr/>
              <p:nvPr/>
            </p:nvSpPr>
            <p:spPr>
              <a:xfrm>
                <a:off x="1931646" y="1791600"/>
                <a:ext cx="259235" cy="933450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79" name="円/楕円 778"/>
              <p:cNvSpPr/>
              <p:nvPr/>
            </p:nvSpPr>
            <p:spPr>
              <a:xfrm rot="20700000">
                <a:off x="1689627" y="634607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0" name="円/楕円 779"/>
              <p:cNvSpPr/>
              <p:nvPr/>
            </p:nvSpPr>
            <p:spPr>
              <a:xfrm rot="900000" flipH="1">
                <a:off x="2098875" y="634608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1" name="円/楕円 780"/>
              <p:cNvSpPr/>
              <p:nvPr/>
            </p:nvSpPr>
            <p:spPr>
              <a:xfrm>
                <a:off x="1727511" y="399998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2" name="フリーフォーム 781"/>
              <p:cNvSpPr/>
              <p:nvPr/>
            </p:nvSpPr>
            <p:spPr>
              <a:xfrm rot="10800000">
                <a:off x="1767640" y="945460"/>
                <a:ext cx="336119" cy="119063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rgbClr val="FF99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3" name="フリーフォーム 782"/>
              <p:cNvSpPr/>
              <p:nvPr/>
            </p:nvSpPr>
            <p:spPr>
              <a:xfrm>
                <a:off x="1634180" y="945461"/>
                <a:ext cx="593730" cy="925513"/>
              </a:xfrm>
              <a:custGeom>
                <a:avLst/>
                <a:gdLst>
                  <a:gd name="connsiteX0" fmla="*/ 108480 w 593730"/>
                  <a:gd name="connsiteY0" fmla="*/ 0 h 925513"/>
                  <a:gd name="connsiteX1" fmla="*/ 152788 w 593730"/>
                  <a:gd name="connsiteY1" fmla="*/ 0 h 925513"/>
                  <a:gd name="connsiteX2" fmla="*/ 296865 w 593730"/>
                  <a:gd name="connsiteY2" fmla="*/ 428922 h 925513"/>
                  <a:gd name="connsiteX3" fmla="*/ 440943 w 593730"/>
                  <a:gd name="connsiteY3" fmla="*/ 0 h 925513"/>
                  <a:gd name="connsiteX4" fmla="*/ 485250 w 593730"/>
                  <a:gd name="connsiteY4" fmla="*/ 0 h 925513"/>
                  <a:gd name="connsiteX5" fmla="*/ 593730 w 593730"/>
                  <a:gd name="connsiteY5" fmla="*/ 108480 h 925513"/>
                  <a:gd name="connsiteX6" fmla="*/ 482793 w 593730"/>
                  <a:gd name="connsiteY6" fmla="*/ 556819 h 925513"/>
                  <a:gd name="connsiteX7" fmla="*/ 575963 w 593730"/>
                  <a:gd name="connsiteY7" fmla="*/ 873126 h 925513"/>
                  <a:gd name="connsiteX8" fmla="*/ 337989 w 593730"/>
                  <a:gd name="connsiteY8" fmla="*/ 925513 h 925513"/>
                  <a:gd name="connsiteX9" fmla="*/ 294067 w 593730"/>
                  <a:gd name="connsiteY9" fmla="*/ 852285 h 925513"/>
                  <a:gd name="connsiteX10" fmla="*/ 250145 w 593730"/>
                  <a:gd name="connsiteY10" fmla="*/ 925513 h 925513"/>
                  <a:gd name="connsiteX11" fmla="*/ 13004 w 593730"/>
                  <a:gd name="connsiteY11" fmla="*/ 875507 h 925513"/>
                  <a:gd name="connsiteX12" fmla="*/ 110938 w 593730"/>
                  <a:gd name="connsiteY12" fmla="*/ 556819 h 925513"/>
                  <a:gd name="connsiteX13" fmla="*/ 0 w 593730"/>
                  <a:gd name="connsiteY13" fmla="*/ 108480 h 925513"/>
                  <a:gd name="connsiteX14" fmla="*/ 108480 w 593730"/>
                  <a:gd name="connsiteY14" fmla="*/ 0 h 9255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93730" h="925513">
                    <a:moveTo>
                      <a:pt x="108480" y="0"/>
                    </a:moveTo>
                    <a:lnTo>
                      <a:pt x="152788" y="0"/>
                    </a:lnTo>
                    <a:lnTo>
                      <a:pt x="296865" y="428922"/>
                    </a:lnTo>
                    <a:lnTo>
                      <a:pt x="440943" y="0"/>
                    </a:lnTo>
                    <a:lnTo>
                      <a:pt x="485250" y="0"/>
                    </a:lnTo>
                    <a:cubicBezTo>
                      <a:pt x="545162" y="0"/>
                      <a:pt x="593730" y="48568"/>
                      <a:pt x="593730" y="108480"/>
                    </a:cubicBezTo>
                    <a:lnTo>
                      <a:pt x="482793" y="556819"/>
                    </a:lnTo>
                    <a:lnTo>
                      <a:pt x="575963" y="873126"/>
                    </a:lnTo>
                    <a:lnTo>
                      <a:pt x="337989" y="925513"/>
                    </a:lnTo>
                    <a:lnTo>
                      <a:pt x="294067" y="852285"/>
                    </a:lnTo>
                    <a:lnTo>
                      <a:pt x="250145" y="925513"/>
                    </a:lnTo>
                    <a:lnTo>
                      <a:pt x="13004" y="875507"/>
                    </a:lnTo>
                    <a:lnTo>
                      <a:pt x="110938" y="556819"/>
                    </a:lnTo>
                    <a:lnTo>
                      <a:pt x="0" y="108480"/>
                    </a:lnTo>
                    <a:cubicBezTo>
                      <a:pt x="0" y="48568"/>
                      <a:pt x="48568" y="0"/>
                      <a:pt x="108480" y="0"/>
                    </a:cubicBezTo>
                    <a:close/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4" name="円/楕円 783"/>
              <p:cNvSpPr/>
              <p:nvPr/>
            </p:nvSpPr>
            <p:spPr>
              <a:xfrm>
                <a:off x="1914698" y="1501087"/>
                <a:ext cx="47128" cy="4712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5" name="円/楕円 784"/>
              <p:cNvSpPr/>
              <p:nvPr/>
            </p:nvSpPr>
            <p:spPr>
              <a:xfrm>
                <a:off x="1914698" y="1646343"/>
                <a:ext cx="47128" cy="4712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6" name="フリーフォーム 785"/>
              <p:cNvSpPr/>
              <p:nvPr/>
            </p:nvSpPr>
            <p:spPr>
              <a:xfrm flipH="1">
                <a:off x="1691923" y="946725"/>
                <a:ext cx="477058" cy="440134"/>
              </a:xfrm>
              <a:custGeom>
                <a:avLst/>
                <a:gdLst>
                  <a:gd name="connsiteX0" fmla="*/ 390650 w 457325"/>
                  <a:gd name="connsiteY0" fmla="*/ 0 h 428625"/>
                  <a:gd name="connsiteX1" fmla="*/ 362075 w 457325"/>
                  <a:gd name="connsiteY1" fmla="*/ 0 h 428625"/>
                  <a:gd name="connsiteX2" fmla="*/ 228663 w 457325"/>
                  <a:gd name="connsiteY2" fmla="*/ 407021 h 428625"/>
                  <a:gd name="connsiteX3" fmla="*/ 95250 w 457325"/>
                  <a:gd name="connsiteY3" fmla="*/ 0 h 428625"/>
                  <a:gd name="connsiteX4" fmla="*/ 66675 w 457325"/>
                  <a:gd name="connsiteY4" fmla="*/ 0 h 428625"/>
                  <a:gd name="connsiteX5" fmla="*/ 0 w 457325"/>
                  <a:gd name="connsiteY5" fmla="*/ 150019 h 428625"/>
                  <a:gd name="connsiteX6" fmla="*/ 114300 w 457325"/>
                  <a:gd name="connsiteY6" fmla="*/ 207169 h 428625"/>
                  <a:gd name="connsiteX7" fmla="*/ 59531 w 457325"/>
                  <a:gd name="connsiteY7" fmla="*/ 261938 h 428625"/>
                  <a:gd name="connsiteX8" fmla="*/ 224933 w 457325"/>
                  <a:gd name="connsiteY8" fmla="*/ 418399 h 428625"/>
                  <a:gd name="connsiteX9" fmla="*/ 221581 w 457325"/>
                  <a:gd name="connsiteY9" fmla="*/ 428625 h 428625"/>
                  <a:gd name="connsiteX10" fmla="*/ 228663 w 457325"/>
                  <a:gd name="connsiteY10" fmla="*/ 421926 h 428625"/>
                  <a:gd name="connsiteX11" fmla="*/ 235744 w 457325"/>
                  <a:gd name="connsiteY11" fmla="*/ 428625 h 428625"/>
                  <a:gd name="connsiteX12" fmla="*/ 232392 w 457325"/>
                  <a:gd name="connsiteY12" fmla="*/ 418399 h 428625"/>
                  <a:gd name="connsiteX13" fmla="*/ 397794 w 457325"/>
                  <a:gd name="connsiteY13" fmla="*/ 261938 h 428625"/>
                  <a:gd name="connsiteX14" fmla="*/ 343025 w 457325"/>
                  <a:gd name="connsiteY14" fmla="*/ 207169 h 428625"/>
                  <a:gd name="connsiteX15" fmla="*/ 457325 w 457325"/>
                  <a:gd name="connsiteY15" fmla="*/ 150019 h 428625"/>
                  <a:gd name="connsiteX0" fmla="*/ 390650 w 457325"/>
                  <a:gd name="connsiteY0" fmla="*/ 0 h 428625"/>
                  <a:gd name="connsiteX1" fmla="*/ 362075 w 457325"/>
                  <a:gd name="connsiteY1" fmla="*/ 0 h 428625"/>
                  <a:gd name="connsiteX2" fmla="*/ 228663 w 457325"/>
                  <a:gd name="connsiteY2" fmla="*/ 407021 h 428625"/>
                  <a:gd name="connsiteX3" fmla="*/ 95250 w 457325"/>
                  <a:gd name="connsiteY3" fmla="*/ 0 h 428625"/>
                  <a:gd name="connsiteX4" fmla="*/ 66675 w 457325"/>
                  <a:gd name="connsiteY4" fmla="*/ 0 h 428625"/>
                  <a:gd name="connsiteX5" fmla="*/ 0 w 457325"/>
                  <a:gd name="connsiteY5" fmla="*/ 150019 h 428625"/>
                  <a:gd name="connsiteX6" fmla="*/ 114300 w 457325"/>
                  <a:gd name="connsiteY6" fmla="*/ 207169 h 428625"/>
                  <a:gd name="connsiteX7" fmla="*/ 59531 w 457325"/>
                  <a:gd name="connsiteY7" fmla="*/ 261938 h 428625"/>
                  <a:gd name="connsiteX8" fmla="*/ 224933 w 457325"/>
                  <a:gd name="connsiteY8" fmla="*/ 418399 h 428625"/>
                  <a:gd name="connsiteX9" fmla="*/ 221581 w 457325"/>
                  <a:gd name="connsiteY9" fmla="*/ 428625 h 428625"/>
                  <a:gd name="connsiteX10" fmla="*/ 228663 w 457325"/>
                  <a:gd name="connsiteY10" fmla="*/ 421926 h 428625"/>
                  <a:gd name="connsiteX11" fmla="*/ 232392 w 457325"/>
                  <a:gd name="connsiteY11" fmla="*/ 418399 h 428625"/>
                  <a:gd name="connsiteX12" fmla="*/ 397794 w 457325"/>
                  <a:gd name="connsiteY12" fmla="*/ 261938 h 428625"/>
                  <a:gd name="connsiteX13" fmla="*/ 343025 w 457325"/>
                  <a:gd name="connsiteY13" fmla="*/ 207169 h 428625"/>
                  <a:gd name="connsiteX14" fmla="*/ 457325 w 457325"/>
                  <a:gd name="connsiteY14" fmla="*/ 150019 h 428625"/>
                  <a:gd name="connsiteX15" fmla="*/ 390650 w 457325"/>
                  <a:gd name="connsiteY15" fmla="*/ 0 h 428625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4933 w 457325"/>
                  <a:gd name="connsiteY8" fmla="*/ 418399 h 421926"/>
                  <a:gd name="connsiteX9" fmla="*/ 228663 w 457325"/>
                  <a:gd name="connsiteY9" fmla="*/ 421926 h 421926"/>
                  <a:gd name="connsiteX10" fmla="*/ 232392 w 457325"/>
                  <a:gd name="connsiteY10" fmla="*/ 418399 h 421926"/>
                  <a:gd name="connsiteX11" fmla="*/ 397794 w 457325"/>
                  <a:gd name="connsiteY11" fmla="*/ 261938 h 421926"/>
                  <a:gd name="connsiteX12" fmla="*/ 343025 w 457325"/>
                  <a:gd name="connsiteY12" fmla="*/ 207169 h 421926"/>
                  <a:gd name="connsiteX13" fmla="*/ 457325 w 457325"/>
                  <a:gd name="connsiteY13" fmla="*/ 150019 h 421926"/>
                  <a:gd name="connsiteX14" fmla="*/ 390650 w 457325"/>
                  <a:gd name="connsiteY14" fmla="*/ 0 h 421926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4933 w 457325"/>
                  <a:gd name="connsiteY8" fmla="*/ 418399 h 421926"/>
                  <a:gd name="connsiteX9" fmla="*/ 228663 w 457325"/>
                  <a:gd name="connsiteY9" fmla="*/ 421926 h 421926"/>
                  <a:gd name="connsiteX10" fmla="*/ 397794 w 457325"/>
                  <a:gd name="connsiteY10" fmla="*/ 261938 h 421926"/>
                  <a:gd name="connsiteX11" fmla="*/ 343025 w 457325"/>
                  <a:gd name="connsiteY11" fmla="*/ 207169 h 421926"/>
                  <a:gd name="connsiteX12" fmla="*/ 457325 w 457325"/>
                  <a:gd name="connsiteY12" fmla="*/ 150019 h 421926"/>
                  <a:gd name="connsiteX13" fmla="*/ 390650 w 457325"/>
                  <a:gd name="connsiteY13" fmla="*/ 0 h 421926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8663 w 457325"/>
                  <a:gd name="connsiteY8" fmla="*/ 421926 h 421926"/>
                  <a:gd name="connsiteX9" fmla="*/ 397794 w 457325"/>
                  <a:gd name="connsiteY9" fmla="*/ 261938 h 421926"/>
                  <a:gd name="connsiteX10" fmla="*/ 343025 w 457325"/>
                  <a:gd name="connsiteY10" fmla="*/ 207169 h 421926"/>
                  <a:gd name="connsiteX11" fmla="*/ 457325 w 457325"/>
                  <a:gd name="connsiteY11" fmla="*/ 150019 h 421926"/>
                  <a:gd name="connsiteX12" fmla="*/ 390650 w 457325"/>
                  <a:gd name="connsiteY12" fmla="*/ 0 h 421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57325" h="421926">
                    <a:moveTo>
                      <a:pt x="390650" y="0"/>
                    </a:moveTo>
                    <a:lnTo>
                      <a:pt x="362075" y="0"/>
                    </a:lnTo>
                    <a:lnTo>
                      <a:pt x="228663" y="407021"/>
                    </a:lnTo>
                    <a:lnTo>
                      <a:pt x="95250" y="0"/>
                    </a:lnTo>
                    <a:lnTo>
                      <a:pt x="66675" y="0"/>
                    </a:lnTo>
                    <a:lnTo>
                      <a:pt x="0" y="150019"/>
                    </a:lnTo>
                    <a:lnTo>
                      <a:pt x="114300" y="207169"/>
                    </a:lnTo>
                    <a:lnTo>
                      <a:pt x="59531" y="261938"/>
                    </a:lnTo>
                    <a:lnTo>
                      <a:pt x="228663" y="421926"/>
                    </a:lnTo>
                    <a:lnTo>
                      <a:pt x="397794" y="261938"/>
                    </a:lnTo>
                    <a:lnTo>
                      <a:pt x="343025" y="207169"/>
                    </a:lnTo>
                    <a:lnTo>
                      <a:pt x="457325" y="150019"/>
                    </a:lnTo>
                    <a:lnTo>
                      <a:pt x="390650" y="0"/>
                    </a:lnTo>
                    <a:close/>
                  </a:path>
                </a:pathLst>
              </a:cu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7" name="フリーフォーム 786"/>
              <p:cNvSpPr/>
              <p:nvPr/>
            </p:nvSpPr>
            <p:spPr>
              <a:xfrm>
                <a:off x="1693318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660033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8" name="フリーフォーム 787"/>
              <p:cNvSpPr/>
              <p:nvPr/>
            </p:nvSpPr>
            <p:spPr>
              <a:xfrm flipH="1">
                <a:off x="1931647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660033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9" name="角丸四角形 788"/>
              <p:cNvSpPr/>
              <p:nvPr/>
            </p:nvSpPr>
            <p:spPr>
              <a:xfrm>
                <a:off x="1810398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90" name="角丸四角形 789"/>
              <p:cNvSpPr/>
              <p:nvPr/>
            </p:nvSpPr>
            <p:spPr>
              <a:xfrm>
                <a:off x="2008714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91" name="弦 790"/>
              <p:cNvSpPr/>
              <p:nvPr/>
            </p:nvSpPr>
            <p:spPr>
              <a:xfrm rot="5400000">
                <a:off x="1725990" y="349958"/>
                <a:ext cx="402242" cy="417350"/>
              </a:xfrm>
              <a:prstGeom prst="chord">
                <a:avLst>
                  <a:gd name="adj1" fmla="val 4328764"/>
                  <a:gd name="adj2" fmla="val 14608432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92" name="弦 791"/>
              <p:cNvSpPr/>
              <p:nvPr/>
            </p:nvSpPr>
            <p:spPr>
              <a:xfrm rot="16200000" flipH="1">
                <a:off x="1762780" y="384781"/>
                <a:ext cx="402242" cy="392526"/>
              </a:xfrm>
              <a:prstGeom prst="chord">
                <a:avLst>
                  <a:gd name="adj1" fmla="val 4457183"/>
                  <a:gd name="adj2" fmla="val 11848896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93" name="フリーフォーム 792"/>
              <p:cNvSpPr/>
              <p:nvPr/>
            </p:nvSpPr>
            <p:spPr>
              <a:xfrm rot="20700000">
                <a:off x="2275961" y="1754558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94" name="台形 136"/>
              <p:cNvSpPr/>
              <p:nvPr/>
            </p:nvSpPr>
            <p:spPr>
              <a:xfrm rot="20700000">
                <a:off x="2189723" y="1002198"/>
                <a:ext cx="179425" cy="806761"/>
              </a:xfrm>
              <a:custGeom>
                <a:avLst/>
                <a:gdLst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134569 w 179425"/>
                  <a:gd name="connsiteY2" fmla="*/ 0 h 806761"/>
                  <a:gd name="connsiteX3" fmla="*/ 179425 w 179425"/>
                  <a:gd name="connsiteY3" fmla="*/ 806761 h 806761"/>
                  <a:gd name="connsiteX4" fmla="*/ 0 w 179425"/>
                  <a:gd name="connsiteY4" fmla="*/ 806761 h 806761"/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84786 w 179425"/>
                  <a:gd name="connsiteY2" fmla="*/ 1095 h 806761"/>
                  <a:gd name="connsiteX3" fmla="*/ 134569 w 179425"/>
                  <a:gd name="connsiteY3" fmla="*/ 0 h 806761"/>
                  <a:gd name="connsiteX4" fmla="*/ 179425 w 179425"/>
                  <a:gd name="connsiteY4" fmla="*/ 806761 h 806761"/>
                  <a:gd name="connsiteX5" fmla="*/ 0 w 179425"/>
                  <a:gd name="connsiteY5" fmla="*/ 806761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5" fmla="*/ 176226 w 179425"/>
                  <a:gd name="connsiteY5" fmla="*/ 92535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4856 w 179425"/>
                  <a:gd name="connsiteY3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6520 w 179425"/>
                  <a:gd name="connsiteY3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  <a:gd name="connsiteX4" fmla="*/ 46520 w 179425"/>
                  <a:gd name="connsiteY4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9425" h="806761">
                    <a:moveTo>
                      <a:pt x="134569" y="0"/>
                    </a:moveTo>
                    <a:lnTo>
                      <a:pt x="179425" y="806761"/>
                    </a:lnTo>
                    <a:lnTo>
                      <a:pt x="0" y="806761"/>
                    </a:lnTo>
                    <a:cubicBezTo>
                      <a:pt x="15040" y="618463"/>
                      <a:pt x="32351" y="377524"/>
                      <a:pt x="47391" y="189226"/>
                    </a:cubicBezTo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772" name="フリーフォーム 771"/>
            <p:cNvSpPr/>
            <p:nvPr/>
          </p:nvSpPr>
          <p:spPr>
            <a:xfrm rot="4500000">
              <a:off x="1805734" y="297936"/>
              <a:ext cx="227248" cy="274448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3" name="片側の 2 つの角を丸めた四角形 497"/>
            <p:cNvSpPr/>
            <p:nvPr/>
          </p:nvSpPr>
          <p:spPr>
            <a:xfrm rot="13303978">
              <a:off x="1534633" y="473917"/>
              <a:ext cx="358053" cy="586878"/>
            </a:xfrm>
            <a:custGeom>
              <a:avLst/>
              <a:gdLst>
                <a:gd name="connsiteX0" fmla="*/ 119 w 433599"/>
                <a:gd name="connsiteY0" fmla="*/ 67399 h 586996"/>
                <a:gd name="connsiteX1" fmla="*/ 75546 w 433599"/>
                <a:gd name="connsiteY1" fmla="*/ 118 h 586996"/>
                <a:gd name="connsiteX2" fmla="*/ 358980 w 433599"/>
                <a:gd name="connsiteY2" fmla="*/ 16298 h 586996"/>
                <a:gd name="connsiteX3" fmla="*/ 389113 w 433599"/>
                <a:gd name="connsiteY3" fmla="*/ 25528 h 586996"/>
                <a:gd name="connsiteX4" fmla="*/ 433599 w 433599"/>
                <a:gd name="connsiteY4" fmla="*/ 89462 h 586996"/>
                <a:gd name="connsiteX5" fmla="*/ 433598 w 433599"/>
                <a:gd name="connsiteY5" fmla="*/ 586996 h 586996"/>
                <a:gd name="connsiteX6" fmla="*/ 248658 w 433599"/>
                <a:gd name="connsiteY6" fmla="*/ 565178 h 586996"/>
                <a:gd name="connsiteX7" fmla="*/ 289337 w 433599"/>
                <a:gd name="connsiteY7" fmla="*/ 155495 h 586996"/>
                <a:gd name="connsiteX8" fmla="*/ 67399 w 433599"/>
                <a:gd name="connsiteY8" fmla="*/ 142826 h 586996"/>
                <a:gd name="connsiteX9" fmla="*/ 118 w 433599"/>
                <a:gd name="connsiteY9" fmla="*/ 67399 h 586996"/>
                <a:gd name="connsiteX10" fmla="*/ 91559 w 433599"/>
                <a:gd name="connsiteY10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9" fmla="*/ 91440 w 433480"/>
                <a:gd name="connsiteY9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0" fmla="*/ 8147 w 366200"/>
                <a:gd name="connsiteY0" fmla="*/ 0 h 586878"/>
                <a:gd name="connsiteX1" fmla="*/ 291581 w 366200"/>
                <a:gd name="connsiteY1" fmla="*/ 16180 h 586878"/>
                <a:gd name="connsiteX2" fmla="*/ 321714 w 366200"/>
                <a:gd name="connsiteY2" fmla="*/ 25410 h 586878"/>
                <a:gd name="connsiteX3" fmla="*/ 366200 w 366200"/>
                <a:gd name="connsiteY3" fmla="*/ 89344 h 586878"/>
                <a:gd name="connsiteX4" fmla="*/ 366199 w 366200"/>
                <a:gd name="connsiteY4" fmla="*/ 586878 h 586878"/>
                <a:gd name="connsiteX5" fmla="*/ 181259 w 366200"/>
                <a:gd name="connsiteY5" fmla="*/ 565060 h 586878"/>
                <a:gd name="connsiteX6" fmla="*/ 221938 w 366200"/>
                <a:gd name="connsiteY6" fmla="*/ 155377 h 586878"/>
                <a:gd name="connsiteX7" fmla="*/ 0 w 366200"/>
                <a:gd name="connsiteY7" fmla="*/ 142708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70008 w 358053"/>
                <a:gd name="connsiteY7" fmla="*/ 144470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51181 w 358053"/>
                <a:gd name="connsiteY7" fmla="*/ 143395 h 586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58053" h="586878">
                  <a:moveTo>
                    <a:pt x="0" y="0"/>
                  </a:moveTo>
                  <a:lnTo>
                    <a:pt x="283434" y="16180"/>
                  </a:lnTo>
                  <a:cubicBezTo>
                    <a:pt x="294466" y="16810"/>
                    <a:pt x="304771" y="19910"/>
                    <a:pt x="313567" y="25410"/>
                  </a:cubicBezTo>
                  <a:cubicBezTo>
                    <a:pt x="339643" y="34871"/>
                    <a:pt x="358053" y="59958"/>
                    <a:pt x="358053" y="89344"/>
                  </a:cubicBezTo>
                  <a:cubicBezTo>
                    <a:pt x="358053" y="255189"/>
                    <a:pt x="358052" y="421033"/>
                    <a:pt x="358052" y="586878"/>
                  </a:cubicBezTo>
                  <a:lnTo>
                    <a:pt x="173112" y="565060"/>
                  </a:lnTo>
                  <a:lnTo>
                    <a:pt x="213791" y="155377"/>
                  </a:lnTo>
                  <a:lnTo>
                    <a:pt x="51181" y="143395"/>
                  </a:lnTo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795" name="グループ化 794"/>
          <p:cNvGrpSpPr/>
          <p:nvPr/>
        </p:nvGrpSpPr>
        <p:grpSpPr>
          <a:xfrm>
            <a:off x="2874351" y="806838"/>
            <a:ext cx="625284" cy="1623944"/>
            <a:chOff x="2973708" y="321534"/>
            <a:chExt cx="980463" cy="2546390"/>
          </a:xfrm>
        </p:grpSpPr>
        <p:grpSp>
          <p:nvGrpSpPr>
            <p:cNvPr id="796" name="グループ化 795"/>
            <p:cNvGrpSpPr/>
            <p:nvPr/>
          </p:nvGrpSpPr>
          <p:grpSpPr>
            <a:xfrm>
              <a:off x="3071222" y="330955"/>
              <a:ext cx="882949" cy="2536969"/>
              <a:chOff x="3071222" y="330955"/>
              <a:chExt cx="882949" cy="2536969"/>
            </a:xfrm>
          </p:grpSpPr>
          <p:sp>
            <p:nvSpPr>
              <p:cNvPr id="799" name="フリーフォーム 798"/>
              <p:cNvSpPr/>
              <p:nvPr/>
            </p:nvSpPr>
            <p:spPr>
              <a:xfrm>
                <a:off x="3164553" y="1791600"/>
                <a:ext cx="192260" cy="933450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0" name="フリーフォーム 799"/>
              <p:cNvSpPr/>
              <p:nvPr/>
            </p:nvSpPr>
            <p:spPr>
              <a:xfrm>
                <a:off x="3382013" y="1791600"/>
                <a:ext cx="192261" cy="933450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1" name="台形 800"/>
              <p:cNvSpPr/>
              <p:nvPr/>
            </p:nvSpPr>
            <p:spPr>
              <a:xfrm rot="10800000">
                <a:off x="3107438" y="1808326"/>
                <a:ext cx="521300" cy="495054"/>
              </a:xfrm>
              <a:prstGeom prst="trapezoid">
                <a:avLst>
                  <a:gd name="adj" fmla="val 19626"/>
                </a:avLst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2" name="円/楕円 73"/>
              <p:cNvSpPr/>
              <p:nvPr/>
            </p:nvSpPr>
            <p:spPr>
              <a:xfrm>
                <a:off x="3116796" y="330955"/>
                <a:ext cx="506662" cy="471631"/>
              </a:xfrm>
              <a:custGeom>
                <a:avLst/>
                <a:gdLst>
                  <a:gd name="connsiteX0" fmla="*/ 0 w 506661"/>
                  <a:gd name="connsiteY0" fmla="*/ 284709 h 569417"/>
                  <a:gd name="connsiteX1" fmla="*/ 253331 w 506661"/>
                  <a:gd name="connsiteY1" fmla="*/ 0 h 569417"/>
                  <a:gd name="connsiteX2" fmla="*/ 506662 w 506661"/>
                  <a:gd name="connsiteY2" fmla="*/ 284709 h 569417"/>
                  <a:gd name="connsiteX3" fmla="*/ 253331 w 506661"/>
                  <a:gd name="connsiteY3" fmla="*/ 569418 h 569417"/>
                  <a:gd name="connsiteX4" fmla="*/ 0 w 506661"/>
                  <a:gd name="connsiteY4" fmla="*/ 284709 h 569417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786112"/>
                  <a:gd name="connsiteX1" fmla="*/ 253331 w 506662"/>
                  <a:gd name="connsiteY1" fmla="*/ 0 h 786112"/>
                  <a:gd name="connsiteX2" fmla="*/ 506662 w 506662"/>
                  <a:gd name="connsiteY2" fmla="*/ 284709 h 786112"/>
                  <a:gd name="connsiteX3" fmla="*/ 258094 w 506662"/>
                  <a:gd name="connsiteY3" fmla="*/ 786112 h 786112"/>
                  <a:gd name="connsiteX4" fmla="*/ 0 w 506662"/>
                  <a:gd name="connsiteY4" fmla="*/ 284709 h 786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06662" h="786112">
                    <a:moveTo>
                      <a:pt x="0" y="284709"/>
                    </a:moveTo>
                    <a:cubicBezTo>
                      <a:pt x="0" y="127469"/>
                      <a:pt x="113420" y="0"/>
                      <a:pt x="253331" y="0"/>
                    </a:cubicBezTo>
                    <a:cubicBezTo>
                      <a:pt x="393242" y="0"/>
                      <a:pt x="506662" y="127469"/>
                      <a:pt x="506662" y="284709"/>
                    </a:cubicBezTo>
                    <a:cubicBezTo>
                      <a:pt x="506662" y="441949"/>
                      <a:pt x="398005" y="786112"/>
                      <a:pt x="258094" y="786112"/>
                    </a:cubicBezTo>
                    <a:cubicBezTo>
                      <a:pt x="118183" y="786112"/>
                      <a:pt x="0" y="441949"/>
                      <a:pt x="0" y="284709"/>
                    </a:cubicBezTo>
                    <a:close/>
                  </a:path>
                </a:pathLst>
              </a:custGeom>
              <a:solidFill>
                <a:srgbClr val="7030A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3" name="台形 802"/>
              <p:cNvSpPr/>
              <p:nvPr/>
            </p:nvSpPr>
            <p:spPr>
              <a:xfrm>
                <a:off x="3281378" y="805869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4" name="台形 803"/>
              <p:cNvSpPr/>
              <p:nvPr/>
            </p:nvSpPr>
            <p:spPr>
              <a:xfrm rot="10800000">
                <a:off x="3204681" y="946035"/>
                <a:ext cx="336120" cy="503269"/>
              </a:xfrm>
              <a:prstGeom prst="trapezoid">
                <a:avLst>
                  <a:gd name="adj" fmla="val 37044"/>
                </a:avLst>
              </a:prstGeom>
              <a:solidFill>
                <a:srgbClr val="70AD47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5" name="円/楕円 804"/>
              <p:cNvSpPr/>
              <p:nvPr/>
            </p:nvSpPr>
            <p:spPr>
              <a:xfrm rot="20700000">
                <a:off x="3126669" y="634607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6" name="円/楕円 805"/>
              <p:cNvSpPr/>
              <p:nvPr/>
            </p:nvSpPr>
            <p:spPr>
              <a:xfrm rot="900000" flipH="1">
                <a:off x="3535917" y="634608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7" name="円/楕円 806"/>
              <p:cNvSpPr/>
              <p:nvPr/>
            </p:nvSpPr>
            <p:spPr>
              <a:xfrm>
                <a:off x="3164553" y="399998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8" name="フリーフォーム 807"/>
              <p:cNvSpPr/>
              <p:nvPr/>
            </p:nvSpPr>
            <p:spPr>
              <a:xfrm rot="10800000">
                <a:off x="3204681" y="945460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rgbClr val="70AD47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9" name="フリーフォーム 808"/>
              <p:cNvSpPr/>
              <p:nvPr/>
            </p:nvSpPr>
            <p:spPr>
              <a:xfrm>
                <a:off x="3071222" y="945461"/>
                <a:ext cx="593730" cy="925513"/>
              </a:xfrm>
              <a:custGeom>
                <a:avLst/>
                <a:gdLst>
                  <a:gd name="connsiteX0" fmla="*/ 108480 w 593730"/>
                  <a:gd name="connsiteY0" fmla="*/ 0 h 925513"/>
                  <a:gd name="connsiteX1" fmla="*/ 152788 w 593730"/>
                  <a:gd name="connsiteY1" fmla="*/ 0 h 925513"/>
                  <a:gd name="connsiteX2" fmla="*/ 296865 w 593730"/>
                  <a:gd name="connsiteY2" fmla="*/ 428922 h 925513"/>
                  <a:gd name="connsiteX3" fmla="*/ 440943 w 593730"/>
                  <a:gd name="connsiteY3" fmla="*/ 0 h 925513"/>
                  <a:gd name="connsiteX4" fmla="*/ 485250 w 593730"/>
                  <a:gd name="connsiteY4" fmla="*/ 0 h 925513"/>
                  <a:gd name="connsiteX5" fmla="*/ 593730 w 593730"/>
                  <a:gd name="connsiteY5" fmla="*/ 108480 h 925513"/>
                  <a:gd name="connsiteX6" fmla="*/ 482793 w 593730"/>
                  <a:gd name="connsiteY6" fmla="*/ 556819 h 925513"/>
                  <a:gd name="connsiteX7" fmla="*/ 575963 w 593730"/>
                  <a:gd name="connsiteY7" fmla="*/ 873126 h 925513"/>
                  <a:gd name="connsiteX8" fmla="*/ 337989 w 593730"/>
                  <a:gd name="connsiteY8" fmla="*/ 925513 h 925513"/>
                  <a:gd name="connsiteX9" fmla="*/ 294067 w 593730"/>
                  <a:gd name="connsiteY9" fmla="*/ 852285 h 925513"/>
                  <a:gd name="connsiteX10" fmla="*/ 250145 w 593730"/>
                  <a:gd name="connsiteY10" fmla="*/ 925513 h 925513"/>
                  <a:gd name="connsiteX11" fmla="*/ 13004 w 593730"/>
                  <a:gd name="connsiteY11" fmla="*/ 875507 h 925513"/>
                  <a:gd name="connsiteX12" fmla="*/ 110938 w 593730"/>
                  <a:gd name="connsiteY12" fmla="*/ 556819 h 925513"/>
                  <a:gd name="connsiteX13" fmla="*/ 0 w 593730"/>
                  <a:gd name="connsiteY13" fmla="*/ 108480 h 925513"/>
                  <a:gd name="connsiteX14" fmla="*/ 108480 w 593730"/>
                  <a:gd name="connsiteY14" fmla="*/ 0 h 9255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93730" h="925513">
                    <a:moveTo>
                      <a:pt x="108480" y="0"/>
                    </a:moveTo>
                    <a:lnTo>
                      <a:pt x="152788" y="0"/>
                    </a:lnTo>
                    <a:lnTo>
                      <a:pt x="296865" y="428922"/>
                    </a:lnTo>
                    <a:lnTo>
                      <a:pt x="440943" y="0"/>
                    </a:lnTo>
                    <a:lnTo>
                      <a:pt x="485250" y="0"/>
                    </a:lnTo>
                    <a:cubicBezTo>
                      <a:pt x="545162" y="0"/>
                      <a:pt x="593730" y="48568"/>
                      <a:pt x="593730" y="108480"/>
                    </a:cubicBezTo>
                    <a:lnTo>
                      <a:pt x="482793" y="556819"/>
                    </a:lnTo>
                    <a:lnTo>
                      <a:pt x="575963" y="873126"/>
                    </a:lnTo>
                    <a:lnTo>
                      <a:pt x="337989" y="925513"/>
                    </a:lnTo>
                    <a:lnTo>
                      <a:pt x="294067" y="852285"/>
                    </a:lnTo>
                    <a:lnTo>
                      <a:pt x="250145" y="925513"/>
                    </a:lnTo>
                    <a:lnTo>
                      <a:pt x="13004" y="875507"/>
                    </a:lnTo>
                    <a:lnTo>
                      <a:pt x="110938" y="556819"/>
                    </a:lnTo>
                    <a:lnTo>
                      <a:pt x="0" y="108480"/>
                    </a:lnTo>
                    <a:cubicBezTo>
                      <a:pt x="0" y="48568"/>
                      <a:pt x="48568" y="0"/>
                      <a:pt x="108480" y="0"/>
                    </a:cubicBezTo>
                    <a:close/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0" name="円/楕円 809"/>
              <p:cNvSpPr/>
              <p:nvPr/>
            </p:nvSpPr>
            <p:spPr>
              <a:xfrm>
                <a:off x="3351740" y="1501087"/>
                <a:ext cx="47128" cy="4712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1" name="円/楕円 810"/>
              <p:cNvSpPr/>
              <p:nvPr/>
            </p:nvSpPr>
            <p:spPr>
              <a:xfrm>
                <a:off x="3351740" y="1646343"/>
                <a:ext cx="47128" cy="4712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2" name="フリーフォーム 811"/>
              <p:cNvSpPr/>
              <p:nvPr/>
            </p:nvSpPr>
            <p:spPr>
              <a:xfrm flipH="1">
                <a:off x="3128965" y="946725"/>
                <a:ext cx="477058" cy="440134"/>
              </a:xfrm>
              <a:custGeom>
                <a:avLst/>
                <a:gdLst>
                  <a:gd name="connsiteX0" fmla="*/ 390650 w 457325"/>
                  <a:gd name="connsiteY0" fmla="*/ 0 h 428625"/>
                  <a:gd name="connsiteX1" fmla="*/ 362075 w 457325"/>
                  <a:gd name="connsiteY1" fmla="*/ 0 h 428625"/>
                  <a:gd name="connsiteX2" fmla="*/ 228663 w 457325"/>
                  <a:gd name="connsiteY2" fmla="*/ 407021 h 428625"/>
                  <a:gd name="connsiteX3" fmla="*/ 95250 w 457325"/>
                  <a:gd name="connsiteY3" fmla="*/ 0 h 428625"/>
                  <a:gd name="connsiteX4" fmla="*/ 66675 w 457325"/>
                  <a:gd name="connsiteY4" fmla="*/ 0 h 428625"/>
                  <a:gd name="connsiteX5" fmla="*/ 0 w 457325"/>
                  <a:gd name="connsiteY5" fmla="*/ 150019 h 428625"/>
                  <a:gd name="connsiteX6" fmla="*/ 114300 w 457325"/>
                  <a:gd name="connsiteY6" fmla="*/ 207169 h 428625"/>
                  <a:gd name="connsiteX7" fmla="*/ 59531 w 457325"/>
                  <a:gd name="connsiteY7" fmla="*/ 261938 h 428625"/>
                  <a:gd name="connsiteX8" fmla="*/ 224933 w 457325"/>
                  <a:gd name="connsiteY8" fmla="*/ 418399 h 428625"/>
                  <a:gd name="connsiteX9" fmla="*/ 221581 w 457325"/>
                  <a:gd name="connsiteY9" fmla="*/ 428625 h 428625"/>
                  <a:gd name="connsiteX10" fmla="*/ 228663 w 457325"/>
                  <a:gd name="connsiteY10" fmla="*/ 421926 h 428625"/>
                  <a:gd name="connsiteX11" fmla="*/ 235744 w 457325"/>
                  <a:gd name="connsiteY11" fmla="*/ 428625 h 428625"/>
                  <a:gd name="connsiteX12" fmla="*/ 232392 w 457325"/>
                  <a:gd name="connsiteY12" fmla="*/ 418399 h 428625"/>
                  <a:gd name="connsiteX13" fmla="*/ 397794 w 457325"/>
                  <a:gd name="connsiteY13" fmla="*/ 261938 h 428625"/>
                  <a:gd name="connsiteX14" fmla="*/ 343025 w 457325"/>
                  <a:gd name="connsiteY14" fmla="*/ 207169 h 428625"/>
                  <a:gd name="connsiteX15" fmla="*/ 457325 w 457325"/>
                  <a:gd name="connsiteY15" fmla="*/ 150019 h 428625"/>
                  <a:gd name="connsiteX0" fmla="*/ 390650 w 457325"/>
                  <a:gd name="connsiteY0" fmla="*/ 0 h 428625"/>
                  <a:gd name="connsiteX1" fmla="*/ 362075 w 457325"/>
                  <a:gd name="connsiteY1" fmla="*/ 0 h 428625"/>
                  <a:gd name="connsiteX2" fmla="*/ 228663 w 457325"/>
                  <a:gd name="connsiteY2" fmla="*/ 407021 h 428625"/>
                  <a:gd name="connsiteX3" fmla="*/ 95250 w 457325"/>
                  <a:gd name="connsiteY3" fmla="*/ 0 h 428625"/>
                  <a:gd name="connsiteX4" fmla="*/ 66675 w 457325"/>
                  <a:gd name="connsiteY4" fmla="*/ 0 h 428625"/>
                  <a:gd name="connsiteX5" fmla="*/ 0 w 457325"/>
                  <a:gd name="connsiteY5" fmla="*/ 150019 h 428625"/>
                  <a:gd name="connsiteX6" fmla="*/ 114300 w 457325"/>
                  <a:gd name="connsiteY6" fmla="*/ 207169 h 428625"/>
                  <a:gd name="connsiteX7" fmla="*/ 59531 w 457325"/>
                  <a:gd name="connsiteY7" fmla="*/ 261938 h 428625"/>
                  <a:gd name="connsiteX8" fmla="*/ 224933 w 457325"/>
                  <a:gd name="connsiteY8" fmla="*/ 418399 h 428625"/>
                  <a:gd name="connsiteX9" fmla="*/ 221581 w 457325"/>
                  <a:gd name="connsiteY9" fmla="*/ 428625 h 428625"/>
                  <a:gd name="connsiteX10" fmla="*/ 228663 w 457325"/>
                  <a:gd name="connsiteY10" fmla="*/ 421926 h 428625"/>
                  <a:gd name="connsiteX11" fmla="*/ 232392 w 457325"/>
                  <a:gd name="connsiteY11" fmla="*/ 418399 h 428625"/>
                  <a:gd name="connsiteX12" fmla="*/ 397794 w 457325"/>
                  <a:gd name="connsiteY12" fmla="*/ 261938 h 428625"/>
                  <a:gd name="connsiteX13" fmla="*/ 343025 w 457325"/>
                  <a:gd name="connsiteY13" fmla="*/ 207169 h 428625"/>
                  <a:gd name="connsiteX14" fmla="*/ 457325 w 457325"/>
                  <a:gd name="connsiteY14" fmla="*/ 150019 h 428625"/>
                  <a:gd name="connsiteX15" fmla="*/ 390650 w 457325"/>
                  <a:gd name="connsiteY15" fmla="*/ 0 h 428625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4933 w 457325"/>
                  <a:gd name="connsiteY8" fmla="*/ 418399 h 421926"/>
                  <a:gd name="connsiteX9" fmla="*/ 228663 w 457325"/>
                  <a:gd name="connsiteY9" fmla="*/ 421926 h 421926"/>
                  <a:gd name="connsiteX10" fmla="*/ 232392 w 457325"/>
                  <a:gd name="connsiteY10" fmla="*/ 418399 h 421926"/>
                  <a:gd name="connsiteX11" fmla="*/ 397794 w 457325"/>
                  <a:gd name="connsiteY11" fmla="*/ 261938 h 421926"/>
                  <a:gd name="connsiteX12" fmla="*/ 343025 w 457325"/>
                  <a:gd name="connsiteY12" fmla="*/ 207169 h 421926"/>
                  <a:gd name="connsiteX13" fmla="*/ 457325 w 457325"/>
                  <a:gd name="connsiteY13" fmla="*/ 150019 h 421926"/>
                  <a:gd name="connsiteX14" fmla="*/ 390650 w 457325"/>
                  <a:gd name="connsiteY14" fmla="*/ 0 h 421926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4933 w 457325"/>
                  <a:gd name="connsiteY8" fmla="*/ 418399 h 421926"/>
                  <a:gd name="connsiteX9" fmla="*/ 228663 w 457325"/>
                  <a:gd name="connsiteY9" fmla="*/ 421926 h 421926"/>
                  <a:gd name="connsiteX10" fmla="*/ 397794 w 457325"/>
                  <a:gd name="connsiteY10" fmla="*/ 261938 h 421926"/>
                  <a:gd name="connsiteX11" fmla="*/ 343025 w 457325"/>
                  <a:gd name="connsiteY11" fmla="*/ 207169 h 421926"/>
                  <a:gd name="connsiteX12" fmla="*/ 457325 w 457325"/>
                  <a:gd name="connsiteY12" fmla="*/ 150019 h 421926"/>
                  <a:gd name="connsiteX13" fmla="*/ 390650 w 457325"/>
                  <a:gd name="connsiteY13" fmla="*/ 0 h 421926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8663 w 457325"/>
                  <a:gd name="connsiteY8" fmla="*/ 421926 h 421926"/>
                  <a:gd name="connsiteX9" fmla="*/ 397794 w 457325"/>
                  <a:gd name="connsiteY9" fmla="*/ 261938 h 421926"/>
                  <a:gd name="connsiteX10" fmla="*/ 343025 w 457325"/>
                  <a:gd name="connsiteY10" fmla="*/ 207169 h 421926"/>
                  <a:gd name="connsiteX11" fmla="*/ 457325 w 457325"/>
                  <a:gd name="connsiteY11" fmla="*/ 150019 h 421926"/>
                  <a:gd name="connsiteX12" fmla="*/ 390650 w 457325"/>
                  <a:gd name="connsiteY12" fmla="*/ 0 h 421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57325" h="421926">
                    <a:moveTo>
                      <a:pt x="390650" y="0"/>
                    </a:moveTo>
                    <a:lnTo>
                      <a:pt x="362075" y="0"/>
                    </a:lnTo>
                    <a:lnTo>
                      <a:pt x="228663" y="407021"/>
                    </a:lnTo>
                    <a:lnTo>
                      <a:pt x="95250" y="0"/>
                    </a:lnTo>
                    <a:lnTo>
                      <a:pt x="66675" y="0"/>
                    </a:lnTo>
                    <a:lnTo>
                      <a:pt x="0" y="150019"/>
                    </a:lnTo>
                    <a:lnTo>
                      <a:pt x="114300" y="207169"/>
                    </a:lnTo>
                    <a:lnTo>
                      <a:pt x="59531" y="261938"/>
                    </a:lnTo>
                    <a:lnTo>
                      <a:pt x="228663" y="421926"/>
                    </a:lnTo>
                    <a:lnTo>
                      <a:pt x="397794" y="261938"/>
                    </a:lnTo>
                    <a:lnTo>
                      <a:pt x="343025" y="207169"/>
                    </a:lnTo>
                    <a:lnTo>
                      <a:pt x="457325" y="150019"/>
                    </a:lnTo>
                    <a:lnTo>
                      <a:pt x="390650" y="0"/>
                    </a:lnTo>
                    <a:close/>
                  </a:path>
                </a:pathLst>
              </a:cu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3" name="フリーフォーム 812"/>
              <p:cNvSpPr/>
              <p:nvPr/>
            </p:nvSpPr>
            <p:spPr>
              <a:xfrm>
                <a:off x="3130360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4" name="フリーフォーム 813"/>
              <p:cNvSpPr/>
              <p:nvPr/>
            </p:nvSpPr>
            <p:spPr>
              <a:xfrm flipH="1">
                <a:off x="3368689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5" name="月 814"/>
              <p:cNvSpPr/>
              <p:nvPr/>
            </p:nvSpPr>
            <p:spPr>
              <a:xfrm rot="18900000" flipH="1">
                <a:off x="3448294" y="353662"/>
                <a:ext cx="123928" cy="304194"/>
              </a:xfrm>
              <a:prstGeom prst="moon">
                <a:avLst>
                  <a:gd name="adj" fmla="val 69443"/>
                </a:avLst>
              </a:prstGeom>
              <a:solidFill>
                <a:srgbClr val="7030A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6" name="月 815"/>
              <p:cNvSpPr/>
              <p:nvPr/>
            </p:nvSpPr>
            <p:spPr>
              <a:xfrm rot="3600000">
                <a:off x="3225250" y="264985"/>
                <a:ext cx="159218" cy="414688"/>
              </a:xfrm>
              <a:prstGeom prst="moon">
                <a:avLst>
                  <a:gd name="adj" fmla="val 69443"/>
                </a:avLst>
              </a:prstGeom>
              <a:solidFill>
                <a:srgbClr val="7030A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7" name="角丸四角形 816"/>
              <p:cNvSpPr/>
              <p:nvPr/>
            </p:nvSpPr>
            <p:spPr>
              <a:xfrm>
                <a:off x="3244265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8" name="角丸四角形 817"/>
              <p:cNvSpPr/>
              <p:nvPr/>
            </p:nvSpPr>
            <p:spPr>
              <a:xfrm>
                <a:off x="3442581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9" name="フリーフォーム 818"/>
              <p:cNvSpPr/>
              <p:nvPr/>
            </p:nvSpPr>
            <p:spPr>
              <a:xfrm rot="20700000">
                <a:off x="3711879" y="1754558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20" name="台形 136"/>
              <p:cNvSpPr/>
              <p:nvPr/>
            </p:nvSpPr>
            <p:spPr>
              <a:xfrm rot="20700000">
                <a:off x="3625641" y="1002198"/>
                <a:ext cx="179425" cy="806761"/>
              </a:xfrm>
              <a:custGeom>
                <a:avLst/>
                <a:gdLst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134569 w 179425"/>
                  <a:gd name="connsiteY2" fmla="*/ 0 h 806761"/>
                  <a:gd name="connsiteX3" fmla="*/ 179425 w 179425"/>
                  <a:gd name="connsiteY3" fmla="*/ 806761 h 806761"/>
                  <a:gd name="connsiteX4" fmla="*/ 0 w 179425"/>
                  <a:gd name="connsiteY4" fmla="*/ 806761 h 806761"/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84786 w 179425"/>
                  <a:gd name="connsiteY2" fmla="*/ 1095 h 806761"/>
                  <a:gd name="connsiteX3" fmla="*/ 134569 w 179425"/>
                  <a:gd name="connsiteY3" fmla="*/ 0 h 806761"/>
                  <a:gd name="connsiteX4" fmla="*/ 179425 w 179425"/>
                  <a:gd name="connsiteY4" fmla="*/ 806761 h 806761"/>
                  <a:gd name="connsiteX5" fmla="*/ 0 w 179425"/>
                  <a:gd name="connsiteY5" fmla="*/ 806761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5" fmla="*/ 176226 w 179425"/>
                  <a:gd name="connsiteY5" fmla="*/ 92535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4856 w 179425"/>
                  <a:gd name="connsiteY3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6520 w 179425"/>
                  <a:gd name="connsiteY3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  <a:gd name="connsiteX4" fmla="*/ 46520 w 179425"/>
                  <a:gd name="connsiteY4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9425" h="806761">
                    <a:moveTo>
                      <a:pt x="134569" y="0"/>
                    </a:moveTo>
                    <a:lnTo>
                      <a:pt x="179425" y="806761"/>
                    </a:lnTo>
                    <a:lnTo>
                      <a:pt x="0" y="806761"/>
                    </a:lnTo>
                    <a:cubicBezTo>
                      <a:pt x="15040" y="618463"/>
                      <a:pt x="32351" y="377524"/>
                      <a:pt x="47391" y="189226"/>
                    </a:cubicBezTo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797" name="フリーフォーム 796"/>
            <p:cNvSpPr/>
            <p:nvPr/>
          </p:nvSpPr>
          <p:spPr>
            <a:xfrm rot="4500000">
              <a:off x="3253014" y="297934"/>
              <a:ext cx="227248" cy="274448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98" name="片側の 2 つの角を丸めた四角形 497"/>
            <p:cNvSpPr/>
            <p:nvPr/>
          </p:nvSpPr>
          <p:spPr>
            <a:xfrm rot="13303978">
              <a:off x="2973708" y="473915"/>
              <a:ext cx="358053" cy="586878"/>
            </a:xfrm>
            <a:custGeom>
              <a:avLst/>
              <a:gdLst>
                <a:gd name="connsiteX0" fmla="*/ 119 w 433599"/>
                <a:gd name="connsiteY0" fmla="*/ 67399 h 586996"/>
                <a:gd name="connsiteX1" fmla="*/ 75546 w 433599"/>
                <a:gd name="connsiteY1" fmla="*/ 118 h 586996"/>
                <a:gd name="connsiteX2" fmla="*/ 358980 w 433599"/>
                <a:gd name="connsiteY2" fmla="*/ 16298 h 586996"/>
                <a:gd name="connsiteX3" fmla="*/ 389113 w 433599"/>
                <a:gd name="connsiteY3" fmla="*/ 25528 h 586996"/>
                <a:gd name="connsiteX4" fmla="*/ 433599 w 433599"/>
                <a:gd name="connsiteY4" fmla="*/ 89462 h 586996"/>
                <a:gd name="connsiteX5" fmla="*/ 433598 w 433599"/>
                <a:gd name="connsiteY5" fmla="*/ 586996 h 586996"/>
                <a:gd name="connsiteX6" fmla="*/ 248658 w 433599"/>
                <a:gd name="connsiteY6" fmla="*/ 565178 h 586996"/>
                <a:gd name="connsiteX7" fmla="*/ 289337 w 433599"/>
                <a:gd name="connsiteY7" fmla="*/ 155495 h 586996"/>
                <a:gd name="connsiteX8" fmla="*/ 67399 w 433599"/>
                <a:gd name="connsiteY8" fmla="*/ 142826 h 586996"/>
                <a:gd name="connsiteX9" fmla="*/ 118 w 433599"/>
                <a:gd name="connsiteY9" fmla="*/ 67399 h 586996"/>
                <a:gd name="connsiteX10" fmla="*/ 91559 w 433599"/>
                <a:gd name="connsiteY10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9" fmla="*/ 91440 w 433480"/>
                <a:gd name="connsiteY9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0" fmla="*/ 8147 w 366200"/>
                <a:gd name="connsiteY0" fmla="*/ 0 h 586878"/>
                <a:gd name="connsiteX1" fmla="*/ 291581 w 366200"/>
                <a:gd name="connsiteY1" fmla="*/ 16180 h 586878"/>
                <a:gd name="connsiteX2" fmla="*/ 321714 w 366200"/>
                <a:gd name="connsiteY2" fmla="*/ 25410 h 586878"/>
                <a:gd name="connsiteX3" fmla="*/ 366200 w 366200"/>
                <a:gd name="connsiteY3" fmla="*/ 89344 h 586878"/>
                <a:gd name="connsiteX4" fmla="*/ 366199 w 366200"/>
                <a:gd name="connsiteY4" fmla="*/ 586878 h 586878"/>
                <a:gd name="connsiteX5" fmla="*/ 181259 w 366200"/>
                <a:gd name="connsiteY5" fmla="*/ 565060 h 586878"/>
                <a:gd name="connsiteX6" fmla="*/ 221938 w 366200"/>
                <a:gd name="connsiteY6" fmla="*/ 155377 h 586878"/>
                <a:gd name="connsiteX7" fmla="*/ 0 w 366200"/>
                <a:gd name="connsiteY7" fmla="*/ 142708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70008 w 358053"/>
                <a:gd name="connsiteY7" fmla="*/ 144470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51181 w 358053"/>
                <a:gd name="connsiteY7" fmla="*/ 143395 h 586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58053" h="586878">
                  <a:moveTo>
                    <a:pt x="0" y="0"/>
                  </a:moveTo>
                  <a:lnTo>
                    <a:pt x="283434" y="16180"/>
                  </a:lnTo>
                  <a:cubicBezTo>
                    <a:pt x="294466" y="16810"/>
                    <a:pt x="304771" y="19910"/>
                    <a:pt x="313567" y="25410"/>
                  </a:cubicBezTo>
                  <a:cubicBezTo>
                    <a:pt x="339643" y="34871"/>
                    <a:pt x="358053" y="59958"/>
                    <a:pt x="358053" y="89344"/>
                  </a:cubicBezTo>
                  <a:cubicBezTo>
                    <a:pt x="358053" y="255189"/>
                    <a:pt x="358052" y="421033"/>
                    <a:pt x="358052" y="586878"/>
                  </a:cubicBezTo>
                  <a:lnTo>
                    <a:pt x="173112" y="565060"/>
                  </a:lnTo>
                  <a:lnTo>
                    <a:pt x="213791" y="155377"/>
                  </a:lnTo>
                  <a:lnTo>
                    <a:pt x="51181" y="143395"/>
                  </a:lnTo>
                </a:path>
              </a:pathLst>
            </a:custGeom>
            <a:solidFill>
              <a:srgbClr val="E7E6E6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821" name="グループ化 820"/>
          <p:cNvGrpSpPr/>
          <p:nvPr/>
        </p:nvGrpSpPr>
        <p:grpSpPr>
          <a:xfrm>
            <a:off x="4664488" y="806838"/>
            <a:ext cx="634224" cy="1623944"/>
            <a:chOff x="4423459" y="321534"/>
            <a:chExt cx="994481" cy="2546390"/>
          </a:xfrm>
        </p:grpSpPr>
        <p:grpSp>
          <p:nvGrpSpPr>
            <p:cNvPr id="822" name="グループ化 821"/>
            <p:cNvGrpSpPr/>
            <p:nvPr/>
          </p:nvGrpSpPr>
          <p:grpSpPr>
            <a:xfrm>
              <a:off x="4523140" y="362080"/>
              <a:ext cx="894800" cy="2505844"/>
              <a:chOff x="4523140" y="362080"/>
              <a:chExt cx="894800" cy="2505844"/>
            </a:xfrm>
          </p:grpSpPr>
          <p:sp>
            <p:nvSpPr>
              <p:cNvPr id="825" name="片側の 2 つの角を丸めた四角形 824"/>
              <p:cNvSpPr/>
              <p:nvPr/>
            </p:nvSpPr>
            <p:spPr>
              <a:xfrm>
                <a:off x="4592208" y="362080"/>
                <a:ext cx="468916" cy="5236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26" name="フリーフォーム 825"/>
              <p:cNvSpPr/>
              <p:nvPr/>
            </p:nvSpPr>
            <p:spPr>
              <a:xfrm>
                <a:off x="4616836" y="1791600"/>
                <a:ext cx="201052" cy="933450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27" name="フリーフォーム 826"/>
              <p:cNvSpPr/>
              <p:nvPr/>
            </p:nvSpPr>
            <p:spPr>
              <a:xfrm>
                <a:off x="4830888" y="1791600"/>
                <a:ext cx="201054" cy="933450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28" name="台形 827"/>
              <p:cNvSpPr/>
              <p:nvPr/>
            </p:nvSpPr>
            <p:spPr>
              <a:xfrm>
                <a:off x="4523140" y="1560910"/>
                <a:ext cx="608022" cy="680157"/>
              </a:xfrm>
              <a:prstGeom prst="trapezoid">
                <a:avLst>
                  <a:gd name="adj" fmla="val 13096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29" name="フリーフォーム 828"/>
              <p:cNvSpPr/>
              <p:nvPr/>
            </p:nvSpPr>
            <p:spPr>
              <a:xfrm>
                <a:off x="4641065" y="805868"/>
                <a:ext cx="365036" cy="368514"/>
              </a:xfrm>
              <a:custGeom>
                <a:avLst/>
                <a:gdLst>
                  <a:gd name="connsiteX0" fmla="*/ 138862 w 365036"/>
                  <a:gd name="connsiteY0" fmla="*/ 0 h 368514"/>
                  <a:gd name="connsiteX1" fmla="*/ 226175 w 365036"/>
                  <a:gd name="connsiteY1" fmla="*/ 0 h 368514"/>
                  <a:gd name="connsiteX2" fmla="*/ 261544 w 365036"/>
                  <a:gd name="connsiteY2" fmla="*/ 146619 h 368514"/>
                  <a:gd name="connsiteX3" fmla="*/ 328053 w 365036"/>
                  <a:gd name="connsiteY3" fmla="*/ 146619 h 368514"/>
                  <a:gd name="connsiteX4" fmla="*/ 365036 w 365036"/>
                  <a:gd name="connsiteY4" fmla="*/ 183602 h 368514"/>
                  <a:gd name="connsiteX5" fmla="*/ 365036 w 365036"/>
                  <a:gd name="connsiteY5" fmla="*/ 368514 h 368514"/>
                  <a:gd name="connsiteX6" fmla="*/ 0 w 365036"/>
                  <a:gd name="connsiteY6" fmla="*/ 368514 h 368514"/>
                  <a:gd name="connsiteX7" fmla="*/ 0 w 365036"/>
                  <a:gd name="connsiteY7" fmla="*/ 183602 h 368514"/>
                  <a:gd name="connsiteX8" fmla="*/ 36983 w 365036"/>
                  <a:gd name="connsiteY8" fmla="*/ 146619 h 368514"/>
                  <a:gd name="connsiteX9" fmla="*/ 103494 w 365036"/>
                  <a:gd name="connsiteY9" fmla="*/ 146619 h 3685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65036" h="368514">
                    <a:moveTo>
                      <a:pt x="138862" y="0"/>
                    </a:moveTo>
                    <a:lnTo>
                      <a:pt x="226175" y="0"/>
                    </a:lnTo>
                    <a:lnTo>
                      <a:pt x="261544" y="146619"/>
                    </a:lnTo>
                    <a:lnTo>
                      <a:pt x="328053" y="146619"/>
                    </a:lnTo>
                    <a:cubicBezTo>
                      <a:pt x="348478" y="146619"/>
                      <a:pt x="365036" y="163177"/>
                      <a:pt x="365036" y="183602"/>
                    </a:cubicBezTo>
                    <a:lnTo>
                      <a:pt x="365036" y="368514"/>
                    </a:lnTo>
                    <a:lnTo>
                      <a:pt x="0" y="368514"/>
                    </a:lnTo>
                    <a:lnTo>
                      <a:pt x="0" y="183602"/>
                    </a:lnTo>
                    <a:cubicBezTo>
                      <a:pt x="0" y="163177"/>
                      <a:pt x="16558" y="146619"/>
                      <a:pt x="36983" y="146619"/>
                    </a:cubicBezTo>
                    <a:lnTo>
                      <a:pt x="103494" y="146619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0" name="フリーフォーム 829"/>
              <p:cNvSpPr/>
              <p:nvPr/>
            </p:nvSpPr>
            <p:spPr>
              <a:xfrm rot="10800000">
                <a:off x="4633243" y="964868"/>
                <a:ext cx="383618" cy="597805"/>
              </a:xfrm>
              <a:custGeom>
                <a:avLst/>
                <a:gdLst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351853 w 383618"/>
                  <a:gd name="connsiteY2" fmla="*/ 599725 h 619047"/>
                  <a:gd name="connsiteX3" fmla="*/ 191810 w 383618"/>
                  <a:gd name="connsiteY3" fmla="*/ 459268 h 619047"/>
                  <a:gd name="connsiteX4" fmla="*/ 31768 w 383618"/>
                  <a:gd name="connsiteY4" fmla="*/ 599725 h 619047"/>
                  <a:gd name="connsiteX5" fmla="*/ 28822 w 383618"/>
                  <a:gd name="connsiteY5" fmla="*/ 619047 h 619047"/>
                  <a:gd name="connsiteX6" fmla="*/ 0 w 383618"/>
                  <a:gd name="connsiteY6" fmla="*/ 619047 h 619047"/>
                  <a:gd name="connsiteX7" fmla="*/ 35918 w 383618"/>
                  <a:gd name="connsiteY7" fmla="*/ 0 h 619047"/>
                  <a:gd name="connsiteX8" fmla="*/ 347700 w 383618"/>
                  <a:gd name="connsiteY8" fmla="*/ 0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351853 w 383618"/>
                  <a:gd name="connsiteY2" fmla="*/ 599725 h 619047"/>
                  <a:gd name="connsiteX3" fmla="*/ 189429 w 383618"/>
                  <a:gd name="connsiteY3" fmla="*/ 530779 h 619047"/>
                  <a:gd name="connsiteX4" fmla="*/ 31768 w 383618"/>
                  <a:gd name="connsiteY4" fmla="*/ 599725 h 619047"/>
                  <a:gd name="connsiteX5" fmla="*/ 28822 w 383618"/>
                  <a:gd name="connsiteY5" fmla="*/ 619047 h 619047"/>
                  <a:gd name="connsiteX6" fmla="*/ 0 w 383618"/>
                  <a:gd name="connsiteY6" fmla="*/ 619047 h 619047"/>
                  <a:gd name="connsiteX7" fmla="*/ 35918 w 383618"/>
                  <a:gd name="connsiteY7" fmla="*/ 0 h 619047"/>
                  <a:gd name="connsiteX8" fmla="*/ 347700 w 383618"/>
                  <a:gd name="connsiteY8" fmla="*/ 0 h 619047"/>
                  <a:gd name="connsiteX9" fmla="*/ 383618 w 383618"/>
                  <a:gd name="connsiteY9" fmla="*/ 619047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189429 w 383618"/>
                  <a:gd name="connsiteY2" fmla="*/ 530779 h 619047"/>
                  <a:gd name="connsiteX3" fmla="*/ 31768 w 383618"/>
                  <a:gd name="connsiteY3" fmla="*/ 599725 h 619047"/>
                  <a:gd name="connsiteX4" fmla="*/ 28822 w 383618"/>
                  <a:gd name="connsiteY4" fmla="*/ 619047 h 619047"/>
                  <a:gd name="connsiteX5" fmla="*/ 0 w 383618"/>
                  <a:gd name="connsiteY5" fmla="*/ 619047 h 619047"/>
                  <a:gd name="connsiteX6" fmla="*/ 35918 w 383618"/>
                  <a:gd name="connsiteY6" fmla="*/ 0 h 619047"/>
                  <a:gd name="connsiteX7" fmla="*/ 347700 w 383618"/>
                  <a:gd name="connsiteY7" fmla="*/ 0 h 619047"/>
                  <a:gd name="connsiteX8" fmla="*/ 383618 w 383618"/>
                  <a:gd name="connsiteY8" fmla="*/ 619047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189429 w 383618"/>
                  <a:gd name="connsiteY2" fmla="*/ 530779 h 619047"/>
                  <a:gd name="connsiteX3" fmla="*/ 28822 w 383618"/>
                  <a:gd name="connsiteY3" fmla="*/ 619047 h 619047"/>
                  <a:gd name="connsiteX4" fmla="*/ 0 w 383618"/>
                  <a:gd name="connsiteY4" fmla="*/ 619047 h 619047"/>
                  <a:gd name="connsiteX5" fmla="*/ 35918 w 383618"/>
                  <a:gd name="connsiteY5" fmla="*/ 0 h 619047"/>
                  <a:gd name="connsiteX6" fmla="*/ 347700 w 383618"/>
                  <a:gd name="connsiteY6" fmla="*/ 0 h 619047"/>
                  <a:gd name="connsiteX7" fmla="*/ 383618 w 383618"/>
                  <a:gd name="connsiteY7" fmla="*/ 619047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189429 w 383618"/>
                  <a:gd name="connsiteY2" fmla="*/ 530779 h 619047"/>
                  <a:gd name="connsiteX3" fmla="*/ 28822 w 383618"/>
                  <a:gd name="connsiteY3" fmla="*/ 619047 h 619047"/>
                  <a:gd name="connsiteX4" fmla="*/ 0 w 383618"/>
                  <a:gd name="connsiteY4" fmla="*/ 619047 h 619047"/>
                  <a:gd name="connsiteX5" fmla="*/ 35918 w 383618"/>
                  <a:gd name="connsiteY5" fmla="*/ 0 h 619047"/>
                  <a:gd name="connsiteX6" fmla="*/ 347700 w 383618"/>
                  <a:gd name="connsiteY6" fmla="*/ 0 h 619047"/>
                  <a:gd name="connsiteX7" fmla="*/ 383618 w 383618"/>
                  <a:gd name="connsiteY7" fmla="*/ 619047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189429 w 383618"/>
                  <a:gd name="connsiteY2" fmla="*/ 530779 h 619047"/>
                  <a:gd name="connsiteX3" fmla="*/ 28822 w 383618"/>
                  <a:gd name="connsiteY3" fmla="*/ 619047 h 619047"/>
                  <a:gd name="connsiteX4" fmla="*/ 0 w 383618"/>
                  <a:gd name="connsiteY4" fmla="*/ 619047 h 619047"/>
                  <a:gd name="connsiteX5" fmla="*/ 35918 w 383618"/>
                  <a:gd name="connsiteY5" fmla="*/ 0 h 619047"/>
                  <a:gd name="connsiteX6" fmla="*/ 347700 w 383618"/>
                  <a:gd name="connsiteY6" fmla="*/ 0 h 619047"/>
                  <a:gd name="connsiteX7" fmla="*/ 383618 w 383618"/>
                  <a:gd name="connsiteY7" fmla="*/ 619047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189429 w 383618"/>
                  <a:gd name="connsiteY2" fmla="*/ 530779 h 619047"/>
                  <a:gd name="connsiteX3" fmla="*/ 28822 w 383618"/>
                  <a:gd name="connsiteY3" fmla="*/ 619047 h 619047"/>
                  <a:gd name="connsiteX4" fmla="*/ 0 w 383618"/>
                  <a:gd name="connsiteY4" fmla="*/ 619047 h 619047"/>
                  <a:gd name="connsiteX5" fmla="*/ 35918 w 383618"/>
                  <a:gd name="connsiteY5" fmla="*/ 0 h 619047"/>
                  <a:gd name="connsiteX6" fmla="*/ 347700 w 383618"/>
                  <a:gd name="connsiteY6" fmla="*/ 0 h 619047"/>
                  <a:gd name="connsiteX7" fmla="*/ 383618 w 383618"/>
                  <a:gd name="connsiteY7" fmla="*/ 619047 h 61904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83618" h="619047">
                    <a:moveTo>
                      <a:pt x="383618" y="619047"/>
                    </a:moveTo>
                    <a:lnTo>
                      <a:pt x="354799" y="619047"/>
                    </a:lnTo>
                    <a:cubicBezTo>
                      <a:pt x="333014" y="579761"/>
                      <a:pt x="286620" y="530779"/>
                      <a:pt x="189429" y="530779"/>
                    </a:cubicBezTo>
                    <a:cubicBezTo>
                      <a:pt x="92238" y="530779"/>
                      <a:pt x="53249" y="589541"/>
                      <a:pt x="28822" y="619047"/>
                    </a:cubicBezTo>
                    <a:lnTo>
                      <a:pt x="0" y="619047"/>
                    </a:lnTo>
                    <a:lnTo>
                      <a:pt x="35918" y="0"/>
                    </a:lnTo>
                    <a:lnTo>
                      <a:pt x="347700" y="0"/>
                    </a:lnTo>
                    <a:lnTo>
                      <a:pt x="383618" y="619047"/>
                    </a:lnTo>
                    <a:close/>
                  </a:path>
                </a:pathLst>
              </a:custGeom>
              <a:solidFill>
                <a:srgbClr val="FF99CC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1" name="正方形/長方形 830"/>
              <p:cNvSpPr/>
              <p:nvPr/>
            </p:nvSpPr>
            <p:spPr>
              <a:xfrm>
                <a:off x="4683488" y="1538932"/>
                <a:ext cx="283126" cy="45719"/>
              </a:xfrm>
              <a:prstGeom prst="rect">
                <a:avLst/>
              </a:prstGeom>
              <a:solidFill>
                <a:srgbClr val="660033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2" name="角丸四角形 831"/>
              <p:cNvSpPr/>
              <p:nvPr/>
            </p:nvSpPr>
            <p:spPr>
              <a:xfrm>
                <a:off x="4774715" y="1535879"/>
                <a:ext cx="100673" cy="48772"/>
              </a:xfrm>
              <a:prstGeom prst="roundRect">
                <a:avLst>
                  <a:gd name="adj" fmla="val 33224"/>
                </a:avLst>
              </a:pr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3" name="円/楕円 832"/>
              <p:cNvSpPr/>
              <p:nvPr/>
            </p:nvSpPr>
            <p:spPr>
              <a:xfrm rot="20700000">
                <a:off x="4585132" y="634607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4" name="円/楕円 833"/>
              <p:cNvSpPr/>
              <p:nvPr/>
            </p:nvSpPr>
            <p:spPr>
              <a:xfrm rot="900000" flipH="1">
                <a:off x="4994380" y="634608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5" name="円/楕円 834"/>
              <p:cNvSpPr/>
              <p:nvPr/>
            </p:nvSpPr>
            <p:spPr>
              <a:xfrm>
                <a:off x="4623016" y="399998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6" name="フリーフォーム 835"/>
              <p:cNvSpPr/>
              <p:nvPr/>
            </p:nvSpPr>
            <p:spPr>
              <a:xfrm>
                <a:off x="4588823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FF505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7" name="フリーフォーム 836"/>
              <p:cNvSpPr/>
              <p:nvPr/>
            </p:nvSpPr>
            <p:spPr>
              <a:xfrm flipH="1">
                <a:off x="4827152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FF505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8" name="フリーフォーム 837"/>
              <p:cNvSpPr/>
              <p:nvPr/>
            </p:nvSpPr>
            <p:spPr>
              <a:xfrm>
                <a:off x="4529686" y="945461"/>
                <a:ext cx="193905" cy="903156"/>
              </a:xfrm>
              <a:custGeom>
                <a:avLst/>
                <a:gdLst>
                  <a:gd name="connsiteX0" fmla="*/ 108480 w 193905"/>
                  <a:gd name="connsiteY0" fmla="*/ 0 h 903156"/>
                  <a:gd name="connsiteX1" fmla="*/ 142698 w 193905"/>
                  <a:gd name="connsiteY1" fmla="*/ 0 h 903156"/>
                  <a:gd name="connsiteX2" fmla="*/ 193905 w 193905"/>
                  <a:gd name="connsiteY2" fmla="*/ 427731 h 903156"/>
                  <a:gd name="connsiteX3" fmla="*/ 144122 w 193905"/>
                  <a:gd name="connsiteY3" fmla="*/ 903156 h 903156"/>
                  <a:gd name="connsiteX4" fmla="*/ 13004 w 193905"/>
                  <a:gd name="connsiteY4" fmla="*/ 875507 h 903156"/>
                  <a:gd name="connsiteX5" fmla="*/ 65695 w 193905"/>
                  <a:gd name="connsiteY5" fmla="*/ 568725 h 903156"/>
                  <a:gd name="connsiteX6" fmla="*/ 0 w 193905"/>
                  <a:gd name="connsiteY6" fmla="*/ 108480 h 903156"/>
                  <a:gd name="connsiteX7" fmla="*/ 108480 w 193905"/>
                  <a:gd name="connsiteY7" fmla="*/ 0 h 9031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3905" h="903156">
                    <a:moveTo>
                      <a:pt x="108480" y="0"/>
                    </a:moveTo>
                    <a:lnTo>
                      <a:pt x="142698" y="0"/>
                    </a:lnTo>
                    <a:lnTo>
                      <a:pt x="193905" y="427731"/>
                    </a:lnTo>
                    <a:lnTo>
                      <a:pt x="144122" y="903156"/>
                    </a:lnTo>
                    <a:lnTo>
                      <a:pt x="13004" y="875507"/>
                    </a:lnTo>
                    <a:lnTo>
                      <a:pt x="65695" y="568725"/>
                    </a:lnTo>
                    <a:lnTo>
                      <a:pt x="0" y="108480"/>
                    </a:lnTo>
                    <a:cubicBezTo>
                      <a:pt x="0" y="48568"/>
                      <a:pt x="48568" y="0"/>
                      <a:pt x="108480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9" name="フリーフォーム 838"/>
              <p:cNvSpPr/>
              <p:nvPr/>
            </p:nvSpPr>
            <p:spPr>
              <a:xfrm>
                <a:off x="4613307" y="945460"/>
                <a:ext cx="104055" cy="386524"/>
              </a:xfrm>
              <a:custGeom>
                <a:avLst/>
                <a:gdLst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69056 w 128588"/>
                  <a:gd name="connsiteY5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57150 w 128588"/>
                  <a:gd name="connsiteY5" fmla="*/ 404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048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2863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3810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3164 w 128588"/>
                  <a:gd name="connsiteY5" fmla="*/ 19 h 433387"/>
                  <a:gd name="connsiteX6" fmla="*/ 69056 w 128588"/>
                  <a:gd name="connsiteY6" fmla="*/ 0 h 433387"/>
                  <a:gd name="connsiteX0" fmla="*/ 69056 w 120825"/>
                  <a:gd name="connsiteY0" fmla="*/ 0 h 462224"/>
                  <a:gd name="connsiteX1" fmla="*/ 120825 w 120825"/>
                  <a:gd name="connsiteY1" fmla="*/ 462224 h 462224"/>
                  <a:gd name="connsiteX2" fmla="*/ 28575 w 120825"/>
                  <a:gd name="connsiteY2" fmla="*/ 314325 h 462224"/>
                  <a:gd name="connsiteX3" fmla="*/ 69056 w 120825"/>
                  <a:gd name="connsiteY3" fmla="*/ 259556 h 462224"/>
                  <a:gd name="connsiteX4" fmla="*/ 0 w 120825"/>
                  <a:gd name="connsiteY4" fmla="*/ 204787 h 462224"/>
                  <a:gd name="connsiteX5" fmla="*/ 43164 w 120825"/>
                  <a:gd name="connsiteY5" fmla="*/ 19 h 462224"/>
                  <a:gd name="connsiteX6" fmla="*/ 69056 w 120825"/>
                  <a:gd name="connsiteY6" fmla="*/ 0 h 462224"/>
                  <a:gd name="connsiteX0" fmla="*/ 69056 w 118238"/>
                  <a:gd name="connsiteY0" fmla="*/ 0 h 425523"/>
                  <a:gd name="connsiteX1" fmla="*/ 118238 w 118238"/>
                  <a:gd name="connsiteY1" fmla="*/ 425523 h 425523"/>
                  <a:gd name="connsiteX2" fmla="*/ 28575 w 118238"/>
                  <a:gd name="connsiteY2" fmla="*/ 314325 h 425523"/>
                  <a:gd name="connsiteX3" fmla="*/ 69056 w 118238"/>
                  <a:gd name="connsiteY3" fmla="*/ 259556 h 425523"/>
                  <a:gd name="connsiteX4" fmla="*/ 0 w 118238"/>
                  <a:gd name="connsiteY4" fmla="*/ 204787 h 425523"/>
                  <a:gd name="connsiteX5" fmla="*/ 43164 w 118238"/>
                  <a:gd name="connsiteY5" fmla="*/ 19 h 425523"/>
                  <a:gd name="connsiteX6" fmla="*/ 69056 w 118238"/>
                  <a:gd name="connsiteY6" fmla="*/ 0 h 425523"/>
                  <a:gd name="connsiteX0" fmla="*/ 69056 w 113064"/>
                  <a:gd name="connsiteY0" fmla="*/ 0 h 425523"/>
                  <a:gd name="connsiteX1" fmla="*/ 113064 w 113064"/>
                  <a:gd name="connsiteY1" fmla="*/ 425523 h 425523"/>
                  <a:gd name="connsiteX2" fmla="*/ 28575 w 113064"/>
                  <a:gd name="connsiteY2" fmla="*/ 314325 h 425523"/>
                  <a:gd name="connsiteX3" fmla="*/ 69056 w 113064"/>
                  <a:gd name="connsiteY3" fmla="*/ 259556 h 425523"/>
                  <a:gd name="connsiteX4" fmla="*/ 0 w 113064"/>
                  <a:gd name="connsiteY4" fmla="*/ 204787 h 425523"/>
                  <a:gd name="connsiteX5" fmla="*/ 43164 w 113064"/>
                  <a:gd name="connsiteY5" fmla="*/ 19 h 425523"/>
                  <a:gd name="connsiteX6" fmla="*/ 69056 w 113064"/>
                  <a:gd name="connsiteY6" fmla="*/ 0 h 4255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064" h="425523">
                    <a:moveTo>
                      <a:pt x="69056" y="0"/>
                    </a:moveTo>
                    <a:lnTo>
                      <a:pt x="113064" y="425523"/>
                    </a:lnTo>
                    <a:lnTo>
                      <a:pt x="28575" y="314325"/>
                    </a:lnTo>
                    <a:lnTo>
                      <a:pt x="69056" y="259556"/>
                    </a:lnTo>
                    <a:lnTo>
                      <a:pt x="0" y="204787"/>
                    </a:lnTo>
                    <a:lnTo>
                      <a:pt x="43164" y="19"/>
                    </a:lnTo>
                    <a:lnTo>
                      <a:pt x="69056" y="0"/>
                    </a:lnTo>
                    <a:close/>
                  </a:path>
                </a:pathLst>
              </a:custGeom>
              <a:solidFill>
                <a:srgbClr val="FF505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0" name="片側の 2 つの角を丸めた四角形 839"/>
              <p:cNvSpPr/>
              <p:nvPr/>
            </p:nvSpPr>
            <p:spPr>
              <a:xfrm rot="11700000">
                <a:off x="4556023" y="1569171"/>
                <a:ext cx="73818" cy="179591"/>
              </a:xfrm>
              <a:prstGeom prst="round2SameRect">
                <a:avLst/>
              </a:pr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1" name="フリーフォーム 840"/>
              <p:cNvSpPr/>
              <p:nvPr/>
            </p:nvSpPr>
            <p:spPr>
              <a:xfrm flipH="1">
                <a:off x="4934336" y="945461"/>
                <a:ext cx="193905" cy="903156"/>
              </a:xfrm>
              <a:custGeom>
                <a:avLst/>
                <a:gdLst>
                  <a:gd name="connsiteX0" fmla="*/ 108480 w 193905"/>
                  <a:gd name="connsiteY0" fmla="*/ 0 h 903156"/>
                  <a:gd name="connsiteX1" fmla="*/ 142698 w 193905"/>
                  <a:gd name="connsiteY1" fmla="*/ 0 h 903156"/>
                  <a:gd name="connsiteX2" fmla="*/ 193905 w 193905"/>
                  <a:gd name="connsiteY2" fmla="*/ 427731 h 903156"/>
                  <a:gd name="connsiteX3" fmla="*/ 144122 w 193905"/>
                  <a:gd name="connsiteY3" fmla="*/ 903156 h 903156"/>
                  <a:gd name="connsiteX4" fmla="*/ 13004 w 193905"/>
                  <a:gd name="connsiteY4" fmla="*/ 875507 h 903156"/>
                  <a:gd name="connsiteX5" fmla="*/ 65695 w 193905"/>
                  <a:gd name="connsiteY5" fmla="*/ 568725 h 903156"/>
                  <a:gd name="connsiteX6" fmla="*/ 0 w 193905"/>
                  <a:gd name="connsiteY6" fmla="*/ 108480 h 903156"/>
                  <a:gd name="connsiteX7" fmla="*/ 108480 w 193905"/>
                  <a:gd name="connsiteY7" fmla="*/ 0 h 9031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3905" h="903156">
                    <a:moveTo>
                      <a:pt x="108480" y="0"/>
                    </a:moveTo>
                    <a:lnTo>
                      <a:pt x="142698" y="0"/>
                    </a:lnTo>
                    <a:lnTo>
                      <a:pt x="193905" y="427731"/>
                    </a:lnTo>
                    <a:lnTo>
                      <a:pt x="144122" y="903156"/>
                    </a:lnTo>
                    <a:lnTo>
                      <a:pt x="13004" y="875507"/>
                    </a:lnTo>
                    <a:lnTo>
                      <a:pt x="65695" y="568725"/>
                    </a:lnTo>
                    <a:lnTo>
                      <a:pt x="0" y="108480"/>
                    </a:lnTo>
                    <a:cubicBezTo>
                      <a:pt x="0" y="48568"/>
                      <a:pt x="48568" y="0"/>
                      <a:pt x="108480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2" name="フリーフォーム 841"/>
              <p:cNvSpPr/>
              <p:nvPr/>
            </p:nvSpPr>
            <p:spPr>
              <a:xfrm flipH="1">
                <a:off x="4940565" y="945460"/>
                <a:ext cx="104055" cy="386524"/>
              </a:xfrm>
              <a:custGeom>
                <a:avLst/>
                <a:gdLst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69056 w 128588"/>
                  <a:gd name="connsiteY5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57150 w 128588"/>
                  <a:gd name="connsiteY5" fmla="*/ 404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048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2863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3810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3164 w 128588"/>
                  <a:gd name="connsiteY5" fmla="*/ 19 h 433387"/>
                  <a:gd name="connsiteX6" fmla="*/ 69056 w 128588"/>
                  <a:gd name="connsiteY6" fmla="*/ 0 h 433387"/>
                  <a:gd name="connsiteX0" fmla="*/ 69056 w 120825"/>
                  <a:gd name="connsiteY0" fmla="*/ 0 h 462224"/>
                  <a:gd name="connsiteX1" fmla="*/ 120825 w 120825"/>
                  <a:gd name="connsiteY1" fmla="*/ 462224 h 462224"/>
                  <a:gd name="connsiteX2" fmla="*/ 28575 w 120825"/>
                  <a:gd name="connsiteY2" fmla="*/ 314325 h 462224"/>
                  <a:gd name="connsiteX3" fmla="*/ 69056 w 120825"/>
                  <a:gd name="connsiteY3" fmla="*/ 259556 h 462224"/>
                  <a:gd name="connsiteX4" fmla="*/ 0 w 120825"/>
                  <a:gd name="connsiteY4" fmla="*/ 204787 h 462224"/>
                  <a:gd name="connsiteX5" fmla="*/ 43164 w 120825"/>
                  <a:gd name="connsiteY5" fmla="*/ 19 h 462224"/>
                  <a:gd name="connsiteX6" fmla="*/ 69056 w 120825"/>
                  <a:gd name="connsiteY6" fmla="*/ 0 h 462224"/>
                  <a:gd name="connsiteX0" fmla="*/ 69056 w 118238"/>
                  <a:gd name="connsiteY0" fmla="*/ 0 h 425523"/>
                  <a:gd name="connsiteX1" fmla="*/ 118238 w 118238"/>
                  <a:gd name="connsiteY1" fmla="*/ 425523 h 425523"/>
                  <a:gd name="connsiteX2" fmla="*/ 28575 w 118238"/>
                  <a:gd name="connsiteY2" fmla="*/ 314325 h 425523"/>
                  <a:gd name="connsiteX3" fmla="*/ 69056 w 118238"/>
                  <a:gd name="connsiteY3" fmla="*/ 259556 h 425523"/>
                  <a:gd name="connsiteX4" fmla="*/ 0 w 118238"/>
                  <a:gd name="connsiteY4" fmla="*/ 204787 h 425523"/>
                  <a:gd name="connsiteX5" fmla="*/ 43164 w 118238"/>
                  <a:gd name="connsiteY5" fmla="*/ 19 h 425523"/>
                  <a:gd name="connsiteX6" fmla="*/ 69056 w 118238"/>
                  <a:gd name="connsiteY6" fmla="*/ 0 h 425523"/>
                  <a:gd name="connsiteX0" fmla="*/ 69056 w 113064"/>
                  <a:gd name="connsiteY0" fmla="*/ 0 h 425523"/>
                  <a:gd name="connsiteX1" fmla="*/ 113064 w 113064"/>
                  <a:gd name="connsiteY1" fmla="*/ 425523 h 425523"/>
                  <a:gd name="connsiteX2" fmla="*/ 28575 w 113064"/>
                  <a:gd name="connsiteY2" fmla="*/ 314325 h 425523"/>
                  <a:gd name="connsiteX3" fmla="*/ 69056 w 113064"/>
                  <a:gd name="connsiteY3" fmla="*/ 259556 h 425523"/>
                  <a:gd name="connsiteX4" fmla="*/ 0 w 113064"/>
                  <a:gd name="connsiteY4" fmla="*/ 204787 h 425523"/>
                  <a:gd name="connsiteX5" fmla="*/ 43164 w 113064"/>
                  <a:gd name="connsiteY5" fmla="*/ 19 h 425523"/>
                  <a:gd name="connsiteX6" fmla="*/ 69056 w 113064"/>
                  <a:gd name="connsiteY6" fmla="*/ 0 h 4255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064" h="425523">
                    <a:moveTo>
                      <a:pt x="69056" y="0"/>
                    </a:moveTo>
                    <a:lnTo>
                      <a:pt x="113064" y="425523"/>
                    </a:lnTo>
                    <a:lnTo>
                      <a:pt x="28575" y="314325"/>
                    </a:lnTo>
                    <a:lnTo>
                      <a:pt x="69056" y="259556"/>
                    </a:lnTo>
                    <a:lnTo>
                      <a:pt x="0" y="204787"/>
                    </a:lnTo>
                    <a:lnTo>
                      <a:pt x="43164" y="19"/>
                    </a:lnTo>
                    <a:lnTo>
                      <a:pt x="69056" y="0"/>
                    </a:lnTo>
                    <a:close/>
                  </a:path>
                </a:pathLst>
              </a:custGeom>
              <a:solidFill>
                <a:srgbClr val="FF505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3" name="片側の 2 つの角を丸めた四角形 842"/>
              <p:cNvSpPr/>
              <p:nvPr/>
            </p:nvSpPr>
            <p:spPr>
              <a:xfrm rot="9900000" flipH="1">
                <a:off x="5028086" y="1569171"/>
                <a:ext cx="73818" cy="179591"/>
              </a:xfrm>
              <a:prstGeom prst="round2SameRect">
                <a:avLst/>
              </a:pr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4" name="フリーフォーム 843"/>
              <p:cNvSpPr/>
              <p:nvPr/>
            </p:nvSpPr>
            <p:spPr>
              <a:xfrm rot="5400000">
                <a:off x="4730119" y="270798"/>
                <a:ext cx="192047" cy="410298"/>
              </a:xfrm>
              <a:custGeom>
                <a:avLst/>
                <a:gdLst>
                  <a:gd name="connsiteX0" fmla="*/ 0 w 192047"/>
                  <a:gd name="connsiteY0" fmla="*/ 205149 h 410298"/>
                  <a:gd name="connsiteX1" fmla="*/ 192047 w 192047"/>
                  <a:gd name="connsiteY1" fmla="*/ 0 h 410298"/>
                  <a:gd name="connsiteX2" fmla="*/ 154513 w 192047"/>
                  <a:gd name="connsiteY2" fmla="*/ 99962 h 410298"/>
                  <a:gd name="connsiteX3" fmla="*/ 154135 w 192047"/>
                  <a:gd name="connsiteY3" fmla="*/ 103142 h 410298"/>
                  <a:gd name="connsiteX4" fmla="*/ 94092 w 192047"/>
                  <a:gd name="connsiteY4" fmla="*/ 115853 h 410298"/>
                  <a:gd name="connsiteX5" fmla="*/ 151185 w 192047"/>
                  <a:gd name="connsiteY5" fmla="*/ 127940 h 410298"/>
                  <a:gd name="connsiteX6" fmla="*/ 143712 w 192047"/>
                  <a:gd name="connsiteY6" fmla="*/ 190772 h 410298"/>
                  <a:gd name="connsiteX7" fmla="*/ 75795 w 192047"/>
                  <a:gd name="connsiteY7" fmla="*/ 205150 h 410298"/>
                  <a:gd name="connsiteX8" fmla="*/ 143712 w 192047"/>
                  <a:gd name="connsiteY8" fmla="*/ 219529 h 410298"/>
                  <a:gd name="connsiteX9" fmla="*/ 151186 w 192047"/>
                  <a:gd name="connsiteY9" fmla="*/ 282359 h 410298"/>
                  <a:gd name="connsiteX10" fmla="*/ 94092 w 192047"/>
                  <a:gd name="connsiteY10" fmla="*/ 294446 h 410298"/>
                  <a:gd name="connsiteX11" fmla="*/ 154135 w 192047"/>
                  <a:gd name="connsiteY11" fmla="*/ 307158 h 410298"/>
                  <a:gd name="connsiteX12" fmla="*/ 154513 w 192047"/>
                  <a:gd name="connsiteY12" fmla="*/ 310335 h 410298"/>
                  <a:gd name="connsiteX13" fmla="*/ 192047 w 192047"/>
                  <a:gd name="connsiteY13" fmla="*/ 410297 h 410298"/>
                  <a:gd name="connsiteX14" fmla="*/ 192047 w 192047"/>
                  <a:gd name="connsiteY14" fmla="*/ 410298 h 410298"/>
                  <a:gd name="connsiteX15" fmla="*/ 0 w 192047"/>
                  <a:gd name="connsiteY15" fmla="*/ 205149 h 4102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92047" h="410298">
                    <a:moveTo>
                      <a:pt x="0" y="205149"/>
                    </a:moveTo>
                    <a:cubicBezTo>
                      <a:pt x="0" y="91848"/>
                      <a:pt x="85982" y="0"/>
                      <a:pt x="192047" y="0"/>
                    </a:cubicBezTo>
                    <a:cubicBezTo>
                      <a:pt x="175365" y="31870"/>
                      <a:pt x="162854" y="65481"/>
                      <a:pt x="154513" y="99962"/>
                    </a:cubicBezTo>
                    <a:lnTo>
                      <a:pt x="154135" y="103142"/>
                    </a:lnTo>
                    <a:lnTo>
                      <a:pt x="94092" y="115853"/>
                    </a:lnTo>
                    <a:lnTo>
                      <a:pt x="151185" y="127940"/>
                    </a:lnTo>
                    <a:lnTo>
                      <a:pt x="143712" y="190772"/>
                    </a:lnTo>
                    <a:lnTo>
                      <a:pt x="75795" y="205150"/>
                    </a:lnTo>
                    <a:lnTo>
                      <a:pt x="143712" y="219529"/>
                    </a:lnTo>
                    <a:lnTo>
                      <a:pt x="151186" y="282359"/>
                    </a:lnTo>
                    <a:lnTo>
                      <a:pt x="94092" y="294446"/>
                    </a:lnTo>
                    <a:lnTo>
                      <a:pt x="154135" y="307158"/>
                    </a:lnTo>
                    <a:lnTo>
                      <a:pt x="154513" y="310335"/>
                    </a:lnTo>
                    <a:cubicBezTo>
                      <a:pt x="162854" y="344817"/>
                      <a:pt x="175365" y="378428"/>
                      <a:pt x="192047" y="410297"/>
                    </a:cubicBezTo>
                    <a:lnTo>
                      <a:pt x="192047" y="410298"/>
                    </a:lnTo>
                    <a:cubicBezTo>
                      <a:pt x="85982" y="410298"/>
                      <a:pt x="0" y="318450"/>
                      <a:pt x="0" y="205149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5" name="角丸四角形 844"/>
              <p:cNvSpPr/>
              <p:nvPr/>
            </p:nvSpPr>
            <p:spPr>
              <a:xfrm>
                <a:off x="4702728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6" name="角丸四角形 845"/>
              <p:cNvSpPr/>
              <p:nvPr/>
            </p:nvSpPr>
            <p:spPr>
              <a:xfrm>
                <a:off x="4901044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7" name="フリーフォーム 846"/>
              <p:cNvSpPr/>
              <p:nvPr/>
            </p:nvSpPr>
            <p:spPr>
              <a:xfrm rot="20700000">
                <a:off x="5175648" y="1754558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8" name="台形 136"/>
              <p:cNvSpPr/>
              <p:nvPr/>
            </p:nvSpPr>
            <p:spPr>
              <a:xfrm rot="20700000">
                <a:off x="5089410" y="1002198"/>
                <a:ext cx="179425" cy="806761"/>
              </a:xfrm>
              <a:custGeom>
                <a:avLst/>
                <a:gdLst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134569 w 179425"/>
                  <a:gd name="connsiteY2" fmla="*/ 0 h 806761"/>
                  <a:gd name="connsiteX3" fmla="*/ 179425 w 179425"/>
                  <a:gd name="connsiteY3" fmla="*/ 806761 h 806761"/>
                  <a:gd name="connsiteX4" fmla="*/ 0 w 179425"/>
                  <a:gd name="connsiteY4" fmla="*/ 806761 h 806761"/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84786 w 179425"/>
                  <a:gd name="connsiteY2" fmla="*/ 1095 h 806761"/>
                  <a:gd name="connsiteX3" fmla="*/ 134569 w 179425"/>
                  <a:gd name="connsiteY3" fmla="*/ 0 h 806761"/>
                  <a:gd name="connsiteX4" fmla="*/ 179425 w 179425"/>
                  <a:gd name="connsiteY4" fmla="*/ 806761 h 806761"/>
                  <a:gd name="connsiteX5" fmla="*/ 0 w 179425"/>
                  <a:gd name="connsiteY5" fmla="*/ 806761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5" fmla="*/ 176226 w 179425"/>
                  <a:gd name="connsiteY5" fmla="*/ 92535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4856 w 179425"/>
                  <a:gd name="connsiteY3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6520 w 179425"/>
                  <a:gd name="connsiteY3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  <a:gd name="connsiteX4" fmla="*/ 46520 w 179425"/>
                  <a:gd name="connsiteY4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9425" h="806761">
                    <a:moveTo>
                      <a:pt x="134569" y="0"/>
                    </a:moveTo>
                    <a:lnTo>
                      <a:pt x="179425" y="806761"/>
                    </a:lnTo>
                    <a:lnTo>
                      <a:pt x="0" y="806761"/>
                    </a:lnTo>
                    <a:cubicBezTo>
                      <a:pt x="15040" y="618463"/>
                      <a:pt x="32351" y="377524"/>
                      <a:pt x="47391" y="189226"/>
                    </a:cubicBezTo>
                  </a:path>
                </a:pathLst>
              </a:cu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23" name="フリーフォーム 822"/>
            <p:cNvSpPr/>
            <p:nvPr/>
          </p:nvSpPr>
          <p:spPr>
            <a:xfrm rot="4500000">
              <a:off x="4702765" y="297934"/>
              <a:ext cx="227248" cy="274448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24" name="片側の 2 つの角を丸めた四角形 497"/>
            <p:cNvSpPr/>
            <p:nvPr/>
          </p:nvSpPr>
          <p:spPr>
            <a:xfrm rot="13303978">
              <a:off x="4423459" y="473915"/>
              <a:ext cx="358053" cy="586878"/>
            </a:xfrm>
            <a:custGeom>
              <a:avLst/>
              <a:gdLst>
                <a:gd name="connsiteX0" fmla="*/ 119 w 433599"/>
                <a:gd name="connsiteY0" fmla="*/ 67399 h 586996"/>
                <a:gd name="connsiteX1" fmla="*/ 75546 w 433599"/>
                <a:gd name="connsiteY1" fmla="*/ 118 h 586996"/>
                <a:gd name="connsiteX2" fmla="*/ 358980 w 433599"/>
                <a:gd name="connsiteY2" fmla="*/ 16298 h 586996"/>
                <a:gd name="connsiteX3" fmla="*/ 389113 w 433599"/>
                <a:gd name="connsiteY3" fmla="*/ 25528 h 586996"/>
                <a:gd name="connsiteX4" fmla="*/ 433599 w 433599"/>
                <a:gd name="connsiteY4" fmla="*/ 89462 h 586996"/>
                <a:gd name="connsiteX5" fmla="*/ 433598 w 433599"/>
                <a:gd name="connsiteY5" fmla="*/ 586996 h 586996"/>
                <a:gd name="connsiteX6" fmla="*/ 248658 w 433599"/>
                <a:gd name="connsiteY6" fmla="*/ 565178 h 586996"/>
                <a:gd name="connsiteX7" fmla="*/ 289337 w 433599"/>
                <a:gd name="connsiteY7" fmla="*/ 155495 h 586996"/>
                <a:gd name="connsiteX8" fmla="*/ 67399 w 433599"/>
                <a:gd name="connsiteY8" fmla="*/ 142826 h 586996"/>
                <a:gd name="connsiteX9" fmla="*/ 118 w 433599"/>
                <a:gd name="connsiteY9" fmla="*/ 67399 h 586996"/>
                <a:gd name="connsiteX10" fmla="*/ 91559 w 433599"/>
                <a:gd name="connsiteY10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9" fmla="*/ 91440 w 433480"/>
                <a:gd name="connsiteY9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0" fmla="*/ 8147 w 366200"/>
                <a:gd name="connsiteY0" fmla="*/ 0 h 586878"/>
                <a:gd name="connsiteX1" fmla="*/ 291581 w 366200"/>
                <a:gd name="connsiteY1" fmla="*/ 16180 h 586878"/>
                <a:gd name="connsiteX2" fmla="*/ 321714 w 366200"/>
                <a:gd name="connsiteY2" fmla="*/ 25410 h 586878"/>
                <a:gd name="connsiteX3" fmla="*/ 366200 w 366200"/>
                <a:gd name="connsiteY3" fmla="*/ 89344 h 586878"/>
                <a:gd name="connsiteX4" fmla="*/ 366199 w 366200"/>
                <a:gd name="connsiteY4" fmla="*/ 586878 h 586878"/>
                <a:gd name="connsiteX5" fmla="*/ 181259 w 366200"/>
                <a:gd name="connsiteY5" fmla="*/ 565060 h 586878"/>
                <a:gd name="connsiteX6" fmla="*/ 221938 w 366200"/>
                <a:gd name="connsiteY6" fmla="*/ 155377 h 586878"/>
                <a:gd name="connsiteX7" fmla="*/ 0 w 366200"/>
                <a:gd name="connsiteY7" fmla="*/ 142708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70008 w 358053"/>
                <a:gd name="connsiteY7" fmla="*/ 144470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51181 w 358053"/>
                <a:gd name="connsiteY7" fmla="*/ 143395 h 586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58053" h="586878">
                  <a:moveTo>
                    <a:pt x="0" y="0"/>
                  </a:moveTo>
                  <a:lnTo>
                    <a:pt x="283434" y="16180"/>
                  </a:lnTo>
                  <a:cubicBezTo>
                    <a:pt x="294466" y="16810"/>
                    <a:pt x="304771" y="19910"/>
                    <a:pt x="313567" y="25410"/>
                  </a:cubicBezTo>
                  <a:cubicBezTo>
                    <a:pt x="339643" y="34871"/>
                    <a:pt x="358053" y="59958"/>
                    <a:pt x="358053" y="89344"/>
                  </a:cubicBezTo>
                  <a:cubicBezTo>
                    <a:pt x="358053" y="255189"/>
                    <a:pt x="358052" y="421033"/>
                    <a:pt x="358052" y="586878"/>
                  </a:cubicBezTo>
                  <a:lnTo>
                    <a:pt x="173112" y="565060"/>
                  </a:lnTo>
                  <a:lnTo>
                    <a:pt x="213791" y="155377"/>
                  </a:lnTo>
                  <a:lnTo>
                    <a:pt x="51181" y="143395"/>
                  </a:lnTo>
                </a:path>
              </a:pathLst>
            </a:custGeom>
            <a:solidFill>
              <a:srgbClr val="FF66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849" name="グループ化 848"/>
          <p:cNvGrpSpPr/>
          <p:nvPr/>
        </p:nvGrpSpPr>
        <p:grpSpPr>
          <a:xfrm>
            <a:off x="6483170" y="803890"/>
            <a:ext cx="627510" cy="1626892"/>
            <a:chOff x="6059761" y="316911"/>
            <a:chExt cx="983954" cy="2551013"/>
          </a:xfrm>
        </p:grpSpPr>
        <p:sp>
          <p:nvSpPr>
            <p:cNvPr id="850" name="フリーフォーム 849"/>
            <p:cNvSpPr/>
            <p:nvPr/>
          </p:nvSpPr>
          <p:spPr>
            <a:xfrm>
              <a:off x="6214562" y="344461"/>
              <a:ext cx="489192" cy="541278"/>
            </a:xfrm>
            <a:custGeom>
              <a:avLst/>
              <a:gdLst>
                <a:gd name="connsiteX0" fmla="*/ 214265 w 489192"/>
                <a:gd name="connsiteY0" fmla="*/ 0 h 541278"/>
                <a:gd name="connsiteX1" fmla="*/ 244596 w 489192"/>
                <a:gd name="connsiteY1" fmla="*/ 3862 h 541278"/>
                <a:gd name="connsiteX2" fmla="*/ 274927 w 489192"/>
                <a:gd name="connsiteY2" fmla="*/ 0 h 541278"/>
                <a:gd name="connsiteX3" fmla="*/ 489192 w 489192"/>
                <a:gd name="connsiteY3" fmla="*/ 270639 h 541278"/>
                <a:gd name="connsiteX4" fmla="*/ 274927 w 489192"/>
                <a:gd name="connsiteY4" fmla="*/ 541278 h 541278"/>
                <a:gd name="connsiteX5" fmla="*/ 244596 w 489192"/>
                <a:gd name="connsiteY5" fmla="*/ 537416 h 541278"/>
                <a:gd name="connsiteX6" fmla="*/ 214265 w 489192"/>
                <a:gd name="connsiteY6" fmla="*/ 541278 h 541278"/>
                <a:gd name="connsiteX7" fmla="*/ 0 w 489192"/>
                <a:gd name="connsiteY7" fmla="*/ 270639 h 541278"/>
                <a:gd name="connsiteX8" fmla="*/ 214265 w 489192"/>
                <a:gd name="connsiteY8" fmla="*/ 0 h 5412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89192" h="541278">
                  <a:moveTo>
                    <a:pt x="214265" y="0"/>
                  </a:moveTo>
                  <a:lnTo>
                    <a:pt x="244596" y="3862"/>
                  </a:lnTo>
                  <a:lnTo>
                    <a:pt x="274927" y="0"/>
                  </a:lnTo>
                  <a:cubicBezTo>
                    <a:pt x="393262" y="0"/>
                    <a:pt x="489192" y="121169"/>
                    <a:pt x="489192" y="270639"/>
                  </a:cubicBezTo>
                  <a:cubicBezTo>
                    <a:pt x="489192" y="420109"/>
                    <a:pt x="393262" y="541278"/>
                    <a:pt x="274927" y="541278"/>
                  </a:cubicBezTo>
                  <a:lnTo>
                    <a:pt x="244596" y="537416"/>
                  </a:lnTo>
                  <a:lnTo>
                    <a:pt x="214265" y="541278"/>
                  </a:lnTo>
                  <a:cubicBezTo>
                    <a:pt x="95930" y="541278"/>
                    <a:pt x="0" y="420109"/>
                    <a:pt x="0" y="270639"/>
                  </a:cubicBezTo>
                  <a:cubicBezTo>
                    <a:pt x="0" y="121169"/>
                    <a:pt x="95930" y="0"/>
                    <a:pt x="21426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1" name="台形 850"/>
            <p:cNvSpPr/>
            <p:nvPr/>
          </p:nvSpPr>
          <p:spPr>
            <a:xfrm>
              <a:off x="6370835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2" name="フリーフォーム 851"/>
            <p:cNvSpPr/>
            <p:nvPr/>
          </p:nvSpPr>
          <p:spPr>
            <a:xfrm>
              <a:off x="6198912" y="1791600"/>
              <a:ext cx="259233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3" name="フリーフォーム 852"/>
            <p:cNvSpPr/>
            <p:nvPr/>
          </p:nvSpPr>
          <p:spPr>
            <a:xfrm>
              <a:off x="6458145" y="1791600"/>
              <a:ext cx="259235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4" name="円/楕円 853"/>
            <p:cNvSpPr/>
            <p:nvPr/>
          </p:nvSpPr>
          <p:spPr>
            <a:xfrm rot="20700000">
              <a:off x="6216126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5" name="円/楕円 854"/>
            <p:cNvSpPr/>
            <p:nvPr/>
          </p:nvSpPr>
          <p:spPr>
            <a:xfrm rot="900000" flipH="1">
              <a:off x="6625374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6" name="円/楕円 855"/>
            <p:cNvSpPr/>
            <p:nvPr/>
          </p:nvSpPr>
          <p:spPr>
            <a:xfrm>
              <a:off x="6254010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7" name="フリーフォーム 856"/>
            <p:cNvSpPr/>
            <p:nvPr/>
          </p:nvSpPr>
          <p:spPr>
            <a:xfrm>
              <a:off x="6160679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25396 w 593730"/>
                <a:gd name="connsiteY1" fmla="*/ 0 h 925513"/>
                <a:gd name="connsiteX2" fmla="*/ 136966 w 593730"/>
                <a:gd name="connsiteY2" fmla="*/ 125490 h 925513"/>
                <a:gd name="connsiteX3" fmla="*/ 296866 w 593730"/>
                <a:gd name="connsiteY3" fmla="*/ 357557 h 925513"/>
                <a:gd name="connsiteX4" fmla="*/ 456766 w 593730"/>
                <a:gd name="connsiteY4" fmla="*/ 125490 h 925513"/>
                <a:gd name="connsiteX5" fmla="*/ 468337 w 593730"/>
                <a:gd name="connsiteY5" fmla="*/ 0 h 925513"/>
                <a:gd name="connsiteX6" fmla="*/ 485250 w 593730"/>
                <a:gd name="connsiteY6" fmla="*/ 0 h 925513"/>
                <a:gd name="connsiteX7" fmla="*/ 593730 w 593730"/>
                <a:gd name="connsiteY7" fmla="*/ 108480 h 925513"/>
                <a:gd name="connsiteX8" fmla="*/ 482793 w 593730"/>
                <a:gd name="connsiteY8" fmla="*/ 556819 h 925513"/>
                <a:gd name="connsiteX9" fmla="*/ 575963 w 593730"/>
                <a:gd name="connsiteY9" fmla="*/ 873126 h 925513"/>
                <a:gd name="connsiteX10" fmla="*/ 337989 w 593730"/>
                <a:gd name="connsiteY10" fmla="*/ 925513 h 925513"/>
                <a:gd name="connsiteX11" fmla="*/ 294067 w 593730"/>
                <a:gd name="connsiteY11" fmla="*/ 852285 h 925513"/>
                <a:gd name="connsiteX12" fmla="*/ 250145 w 593730"/>
                <a:gd name="connsiteY12" fmla="*/ 925513 h 925513"/>
                <a:gd name="connsiteX13" fmla="*/ 13004 w 593730"/>
                <a:gd name="connsiteY13" fmla="*/ 875507 h 925513"/>
                <a:gd name="connsiteX14" fmla="*/ 110938 w 593730"/>
                <a:gd name="connsiteY14" fmla="*/ 556819 h 925513"/>
                <a:gd name="connsiteX15" fmla="*/ 0 w 593730"/>
                <a:gd name="connsiteY15" fmla="*/ 108480 h 925513"/>
                <a:gd name="connsiteX16" fmla="*/ 108480 w 593730"/>
                <a:gd name="connsiteY16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25396" y="0"/>
                  </a:lnTo>
                  <a:lnTo>
                    <a:pt x="136966" y="125490"/>
                  </a:lnTo>
                  <a:cubicBezTo>
                    <a:pt x="163311" y="261866"/>
                    <a:pt x="224985" y="357557"/>
                    <a:pt x="296866" y="357557"/>
                  </a:cubicBezTo>
                  <a:cubicBezTo>
                    <a:pt x="368748" y="357557"/>
                    <a:pt x="430422" y="261866"/>
                    <a:pt x="456766" y="125490"/>
                  </a:cubicBezTo>
                  <a:lnTo>
                    <a:pt x="468337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C000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8" name="フリーフォーム 857"/>
            <p:cNvSpPr/>
            <p:nvPr/>
          </p:nvSpPr>
          <p:spPr>
            <a:xfrm>
              <a:off x="621981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9" name="フリーフォーム 858"/>
            <p:cNvSpPr/>
            <p:nvPr/>
          </p:nvSpPr>
          <p:spPr>
            <a:xfrm flipH="1">
              <a:off x="6458146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0" name="台形 859"/>
            <p:cNvSpPr/>
            <p:nvPr/>
          </p:nvSpPr>
          <p:spPr>
            <a:xfrm rot="20700000" flipH="1">
              <a:off x="644850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1" name="台形 860"/>
            <p:cNvSpPr/>
            <p:nvPr/>
          </p:nvSpPr>
          <p:spPr>
            <a:xfrm rot="900000">
              <a:off x="635673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2" name="月 861"/>
            <p:cNvSpPr/>
            <p:nvPr/>
          </p:nvSpPr>
          <p:spPr>
            <a:xfrm rot="3600000">
              <a:off x="6402999" y="893611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3" name="月 862"/>
            <p:cNvSpPr/>
            <p:nvPr/>
          </p:nvSpPr>
          <p:spPr>
            <a:xfrm rot="18000000">
              <a:off x="6402999" y="968077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4" name="月 863"/>
            <p:cNvSpPr/>
            <p:nvPr/>
          </p:nvSpPr>
          <p:spPr>
            <a:xfrm rot="453005">
              <a:off x="6248430" y="422186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5" name="月 864"/>
            <p:cNvSpPr/>
            <p:nvPr/>
          </p:nvSpPr>
          <p:spPr>
            <a:xfrm rot="21146995" flipH="1">
              <a:off x="6583863" y="422187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6" name="月 865"/>
            <p:cNvSpPr/>
            <p:nvPr/>
          </p:nvSpPr>
          <p:spPr>
            <a:xfrm rot="2700000">
              <a:off x="6278161" y="316912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7" name="月 866"/>
            <p:cNvSpPr/>
            <p:nvPr/>
          </p:nvSpPr>
          <p:spPr>
            <a:xfrm rot="18900000" flipH="1">
              <a:off x="6518512" y="316911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8" name="月 867"/>
            <p:cNvSpPr/>
            <p:nvPr/>
          </p:nvSpPr>
          <p:spPr>
            <a:xfrm rot="19438182" flipH="1">
              <a:off x="6525145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9" name="月 868"/>
            <p:cNvSpPr/>
            <p:nvPr/>
          </p:nvSpPr>
          <p:spPr>
            <a:xfrm rot="2161818">
              <a:off x="6300541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0" name="角丸四角形 869"/>
            <p:cNvSpPr/>
            <p:nvPr/>
          </p:nvSpPr>
          <p:spPr>
            <a:xfrm>
              <a:off x="6333712" y="54256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1" name="角丸四角形 870"/>
            <p:cNvSpPr/>
            <p:nvPr/>
          </p:nvSpPr>
          <p:spPr>
            <a:xfrm>
              <a:off x="6532028" y="54256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2" name="フリーフォーム 871"/>
            <p:cNvSpPr/>
            <p:nvPr/>
          </p:nvSpPr>
          <p:spPr>
            <a:xfrm rot="20700000">
              <a:off x="6801423" y="1754558"/>
              <a:ext cx="242292" cy="266783"/>
            </a:xfrm>
            <a:custGeom>
              <a:avLst/>
              <a:gdLst>
                <a:gd name="connsiteX0" fmla="*/ 548191 w 1053558"/>
                <a:gd name="connsiteY0" fmla="*/ 0 h 1160050"/>
                <a:gd name="connsiteX1" fmla="*/ 603898 w 1053558"/>
                <a:gd name="connsiteY1" fmla="*/ 0 h 1160050"/>
                <a:gd name="connsiteX2" fmla="*/ 888019 w 1053558"/>
                <a:gd name="connsiteY2" fmla="*/ 284122 h 1160050"/>
                <a:gd name="connsiteX3" fmla="*/ 888018 w 1053558"/>
                <a:gd name="connsiteY3" fmla="*/ 519599 h 1160050"/>
                <a:gd name="connsiteX4" fmla="*/ 1044877 w 1053558"/>
                <a:gd name="connsiteY4" fmla="*/ 791774 h 1160050"/>
                <a:gd name="connsiteX5" fmla="*/ 1021051 w 1053558"/>
                <a:gd name="connsiteY5" fmla="*/ 880419 h 1160050"/>
                <a:gd name="connsiteX6" fmla="*/ 932405 w 1053558"/>
                <a:gd name="connsiteY6" fmla="*/ 856592 h 1160050"/>
                <a:gd name="connsiteX7" fmla="*/ 766226 w 1053558"/>
                <a:gd name="connsiteY7" fmla="*/ 568242 h 1160050"/>
                <a:gd name="connsiteX8" fmla="*/ 757081 w 1053558"/>
                <a:gd name="connsiteY8" fmla="*/ 568242 h 1160050"/>
                <a:gd name="connsiteX9" fmla="*/ 829280 w 1053558"/>
                <a:gd name="connsiteY9" fmla="*/ 981260 h 1160050"/>
                <a:gd name="connsiteX10" fmla="*/ 776520 w 1053558"/>
                <a:gd name="connsiteY10" fmla="*/ 1056372 h 1160050"/>
                <a:gd name="connsiteX11" fmla="*/ 701407 w 1053558"/>
                <a:gd name="connsiteY11" fmla="*/ 1003613 h 1160050"/>
                <a:gd name="connsiteX12" fmla="*/ 625300 w 1053558"/>
                <a:gd name="connsiteY12" fmla="*/ 568242 h 1160050"/>
                <a:gd name="connsiteX13" fmla="*/ 612400 w 1053558"/>
                <a:gd name="connsiteY13" fmla="*/ 568242 h 1160050"/>
                <a:gd name="connsiteX14" fmla="*/ 612400 w 1053558"/>
                <a:gd name="connsiteY14" fmla="*/ 1095144 h 1160050"/>
                <a:gd name="connsiteX15" fmla="*/ 547494 w 1053558"/>
                <a:gd name="connsiteY15" fmla="*/ 1160050 h 1160050"/>
                <a:gd name="connsiteX16" fmla="*/ 482587 w 1053558"/>
                <a:gd name="connsiteY16" fmla="*/ 1095144 h 1160050"/>
                <a:gd name="connsiteX17" fmla="*/ 482587 w 1053558"/>
                <a:gd name="connsiteY17" fmla="*/ 568242 h 1160050"/>
                <a:gd name="connsiteX18" fmla="*/ 466450 w 1053558"/>
                <a:gd name="connsiteY18" fmla="*/ 568242 h 1160050"/>
                <a:gd name="connsiteX19" fmla="*/ 349528 w 1053558"/>
                <a:gd name="connsiteY19" fmla="*/ 1004601 h 1160050"/>
                <a:gd name="connsiteX20" fmla="*/ 270035 w 1053558"/>
                <a:gd name="connsiteY20" fmla="*/ 1050496 h 1160050"/>
                <a:gd name="connsiteX21" fmla="*/ 224140 w 1053558"/>
                <a:gd name="connsiteY21" fmla="*/ 971003 h 1160050"/>
                <a:gd name="connsiteX22" fmla="*/ 332059 w 1053558"/>
                <a:gd name="connsiteY22" fmla="*/ 568242 h 1160050"/>
                <a:gd name="connsiteX23" fmla="*/ 309740 w 1053558"/>
                <a:gd name="connsiteY23" fmla="*/ 568242 h 1160050"/>
                <a:gd name="connsiteX24" fmla="*/ 144848 w 1053558"/>
                <a:gd name="connsiteY24" fmla="*/ 733133 h 1160050"/>
                <a:gd name="connsiteX25" fmla="*/ 24852 w 1053558"/>
                <a:gd name="connsiteY25" fmla="*/ 733133 h 1160050"/>
                <a:gd name="connsiteX26" fmla="*/ 24852 w 1053558"/>
                <a:gd name="connsiteY26" fmla="*/ 613137 h 1160050"/>
                <a:gd name="connsiteX27" fmla="*/ 264069 w 1053558"/>
                <a:gd name="connsiteY27" fmla="*/ 373920 h 1160050"/>
                <a:gd name="connsiteX28" fmla="*/ 264069 w 1053558"/>
                <a:gd name="connsiteY28" fmla="*/ 284122 h 1160050"/>
                <a:gd name="connsiteX29" fmla="*/ 548191 w 1053558"/>
                <a:gd name="connsiteY29" fmla="*/ 0 h 1160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</a:cxnLst>
              <a:rect l="l" t="t" r="r" b="b"/>
              <a:pathLst>
                <a:path w="1053558" h="1160050">
                  <a:moveTo>
                    <a:pt x="548191" y="0"/>
                  </a:moveTo>
                  <a:lnTo>
                    <a:pt x="603898" y="0"/>
                  </a:lnTo>
                  <a:cubicBezTo>
                    <a:pt x="760815" y="0"/>
                    <a:pt x="888020" y="127205"/>
                    <a:pt x="888019" y="284122"/>
                  </a:cubicBezTo>
                  <a:lnTo>
                    <a:pt x="888018" y="519599"/>
                  </a:lnTo>
                  <a:lnTo>
                    <a:pt x="1044877" y="791774"/>
                  </a:lnTo>
                  <a:cubicBezTo>
                    <a:pt x="1062776" y="822832"/>
                    <a:pt x="1052109" y="862518"/>
                    <a:pt x="1021051" y="880419"/>
                  </a:cubicBezTo>
                  <a:cubicBezTo>
                    <a:pt x="989992" y="898318"/>
                    <a:pt x="950305" y="887650"/>
                    <a:pt x="932405" y="856592"/>
                  </a:cubicBezTo>
                  <a:lnTo>
                    <a:pt x="766226" y="568242"/>
                  </a:lnTo>
                  <a:lnTo>
                    <a:pt x="757081" y="568242"/>
                  </a:lnTo>
                  <a:lnTo>
                    <a:pt x="829280" y="981260"/>
                  </a:lnTo>
                  <a:cubicBezTo>
                    <a:pt x="835453" y="1016571"/>
                    <a:pt x="811832" y="1050199"/>
                    <a:pt x="776520" y="1056372"/>
                  </a:cubicBezTo>
                  <a:cubicBezTo>
                    <a:pt x="741209" y="1062545"/>
                    <a:pt x="707580" y="1038924"/>
                    <a:pt x="701407" y="1003613"/>
                  </a:cubicBezTo>
                  <a:lnTo>
                    <a:pt x="625300" y="568242"/>
                  </a:lnTo>
                  <a:lnTo>
                    <a:pt x="612400" y="568242"/>
                  </a:lnTo>
                  <a:lnTo>
                    <a:pt x="612400" y="1095144"/>
                  </a:lnTo>
                  <a:cubicBezTo>
                    <a:pt x="612400" y="1130992"/>
                    <a:pt x="583340" y="1160051"/>
                    <a:pt x="547494" y="1160050"/>
                  </a:cubicBezTo>
                  <a:cubicBezTo>
                    <a:pt x="511647" y="1160051"/>
                    <a:pt x="482587" y="1130992"/>
                    <a:pt x="482587" y="1095144"/>
                  </a:cubicBezTo>
                  <a:lnTo>
                    <a:pt x="482587" y="568242"/>
                  </a:lnTo>
                  <a:lnTo>
                    <a:pt x="466450" y="568242"/>
                  </a:lnTo>
                  <a:lnTo>
                    <a:pt x="349528" y="1004601"/>
                  </a:lnTo>
                  <a:cubicBezTo>
                    <a:pt x="340251" y="1039226"/>
                    <a:pt x="304661" y="1059773"/>
                    <a:pt x="270035" y="1050496"/>
                  </a:cubicBezTo>
                  <a:cubicBezTo>
                    <a:pt x="235409" y="1041219"/>
                    <a:pt x="214862" y="1005628"/>
                    <a:pt x="224140" y="971003"/>
                  </a:cubicBezTo>
                  <a:lnTo>
                    <a:pt x="332059" y="568242"/>
                  </a:lnTo>
                  <a:lnTo>
                    <a:pt x="309740" y="568242"/>
                  </a:lnTo>
                  <a:lnTo>
                    <a:pt x="144848" y="733133"/>
                  </a:lnTo>
                  <a:cubicBezTo>
                    <a:pt x="111712" y="766269"/>
                    <a:pt x="57988" y="766269"/>
                    <a:pt x="24852" y="733133"/>
                  </a:cubicBezTo>
                  <a:cubicBezTo>
                    <a:pt x="-8284" y="699998"/>
                    <a:pt x="-8284" y="646273"/>
                    <a:pt x="24852" y="613137"/>
                  </a:cubicBezTo>
                  <a:lnTo>
                    <a:pt x="264069" y="373920"/>
                  </a:lnTo>
                  <a:lnTo>
                    <a:pt x="264069" y="284122"/>
                  </a:lnTo>
                  <a:cubicBezTo>
                    <a:pt x="264069" y="127206"/>
                    <a:pt x="391274" y="1"/>
                    <a:pt x="548191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3" name="台形 136"/>
            <p:cNvSpPr/>
            <p:nvPr/>
          </p:nvSpPr>
          <p:spPr>
            <a:xfrm rot="20700000">
              <a:off x="6715185" y="1002198"/>
              <a:ext cx="179425" cy="806761"/>
            </a:xfrm>
            <a:custGeom>
              <a:avLst/>
              <a:gdLst>
                <a:gd name="connsiteX0" fmla="*/ 0 w 179425"/>
                <a:gd name="connsiteY0" fmla="*/ 806761 h 806761"/>
                <a:gd name="connsiteX1" fmla="*/ 44856 w 179425"/>
                <a:gd name="connsiteY1" fmla="*/ 0 h 806761"/>
                <a:gd name="connsiteX2" fmla="*/ 134569 w 179425"/>
                <a:gd name="connsiteY2" fmla="*/ 0 h 806761"/>
                <a:gd name="connsiteX3" fmla="*/ 179425 w 179425"/>
                <a:gd name="connsiteY3" fmla="*/ 806761 h 806761"/>
                <a:gd name="connsiteX4" fmla="*/ 0 w 179425"/>
                <a:gd name="connsiteY4" fmla="*/ 806761 h 806761"/>
                <a:gd name="connsiteX0" fmla="*/ 0 w 179425"/>
                <a:gd name="connsiteY0" fmla="*/ 806761 h 806761"/>
                <a:gd name="connsiteX1" fmla="*/ 44856 w 179425"/>
                <a:gd name="connsiteY1" fmla="*/ 0 h 806761"/>
                <a:gd name="connsiteX2" fmla="*/ 84786 w 179425"/>
                <a:gd name="connsiteY2" fmla="*/ 1095 h 806761"/>
                <a:gd name="connsiteX3" fmla="*/ 134569 w 179425"/>
                <a:gd name="connsiteY3" fmla="*/ 0 h 806761"/>
                <a:gd name="connsiteX4" fmla="*/ 179425 w 179425"/>
                <a:gd name="connsiteY4" fmla="*/ 806761 h 806761"/>
                <a:gd name="connsiteX5" fmla="*/ 0 w 179425"/>
                <a:gd name="connsiteY5" fmla="*/ 806761 h 806761"/>
                <a:gd name="connsiteX0" fmla="*/ 84786 w 179425"/>
                <a:gd name="connsiteY0" fmla="*/ 1095 h 806761"/>
                <a:gd name="connsiteX1" fmla="*/ 134569 w 179425"/>
                <a:gd name="connsiteY1" fmla="*/ 0 h 806761"/>
                <a:gd name="connsiteX2" fmla="*/ 179425 w 179425"/>
                <a:gd name="connsiteY2" fmla="*/ 806761 h 806761"/>
                <a:gd name="connsiteX3" fmla="*/ 0 w 179425"/>
                <a:gd name="connsiteY3" fmla="*/ 806761 h 806761"/>
                <a:gd name="connsiteX4" fmla="*/ 44856 w 179425"/>
                <a:gd name="connsiteY4" fmla="*/ 0 h 806761"/>
                <a:gd name="connsiteX5" fmla="*/ 176226 w 179425"/>
                <a:gd name="connsiteY5" fmla="*/ 92535 h 806761"/>
                <a:gd name="connsiteX0" fmla="*/ 84786 w 179425"/>
                <a:gd name="connsiteY0" fmla="*/ 1095 h 806761"/>
                <a:gd name="connsiteX1" fmla="*/ 134569 w 179425"/>
                <a:gd name="connsiteY1" fmla="*/ 0 h 806761"/>
                <a:gd name="connsiteX2" fmla="*/ 179425 w 179425"/>
                <a:gd name="connsiteY2" fmla="*/ 806761 h 806761"/>
                <a:gd name="connsiteX3" fmla="*/ 0 w 179425"/>
                <a:gd name="connsiteY3" fmla="*/ 806761 h 806761"/>
                <a:gd name="connsiteX4" fmla="*/ 44856 w 179425"/>
                <a:gd name="connsiteY4" fmla="*/ 0 h 806761"/>
                <a:gd name="connsiteX0" fmla="*/ 134569 w 179425"/>
                <a:gd name="connsiteY0" fmla="*/ 0 h 806761"/>
                <a:gd name="connsiteX1" fmla="*/ 179425 w 179425"/>
                <a:gd name="connsiteY1" fmla="*/ 806761 h 806761"/>
                <a:gd name="connsiteX2" fmla="*/ 0 w 179425"/>
                <a:gd name="connsiteY2" fmla="*/ 806761 h 806761"/>
                <a:gd name="connsiteX3" fmla="*/ 44856 w 179425"/>
                <a:gd name="connsiteY3" fmla="*/ 0 h 806761"/>
                <a:gd name="connsiteX0" fmla="*/ 134569 w 179425"/>
                <a:gd name="connsiteY0" fmla="*/ 0 h 806761"/>
                <a:gd name="connsiteX1" fmla="*/ 179425 w 179425"/>
                <a:gd name="connsiteY1" fmla="*/ 806761 h 806761"/>
                <a:gd name="connsiteX2" fmla="*/ 0 w 179425"/>
                <a:gd name="connsiteY2" fmla="*/ 806761 h 806761"/>
                <a:gd name="connsiteX3" fmla="*/ 46520 w 179425"/>
                <a:gd name="connsiteY3" fmla="*/ 236218 h 806761"/>
                <a:gd name="connsiteX0" fmla="*/ 134569 w 179425"/>
                <a:gd name="connsiteY0" fmla="*/ 0 h 806761"/>
                <a:gd name="connsiteX1" fmla="*/ 179425 w 179425"/>
                <a:gd name="connsiteY1" fmla="*/ 806761 h 806761"/>
                <a:gd name="connsiteX2" fmla="*/ 0 w 179425"/>
                <a:gd name="connsiteY2" fmla="*/ 806761 h 806761"/>
                <a:gd name="connsiteX3" fmla="*/ 47391 w 179425"/>
                <a:gd name="connsiteY3" fmla="*/ 189226 h 806761"/>
                <a:gd name="connsiteX4" fmla="*/ 46520 w 179425"/>
                <a:gd name="connsiteY4" fmla="*/ 236218 h 806761"/>
                <a:gd name="connsiteX0" fmla="*/ 134569 w 179425"/>
                <a:gd name="connsiteY0" fmla="*/ 0 h 806761"/>
                <a:gd name="connsiteX1" fmla="*/ 179425 w 179425"/>
                <a:gd name="connsiteY1" fmla="*/ 806761 h 806761"/>
                <a:gd name="connsiteX2" fmla="*/ 0 w 179425"/>
                <a:gd name="connsiteY2" fmla="*/ 806761 h 806761"/>
                <a:gd name="connsiteX3" fmla="*/ 47391 w 179425"/>
                <a:gd name="connsiteY3" fmla="*/ 189226 h 8067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9425" h="806761">
                  <a:moveTo>
                    <a:pt x="134569" y="0"/>
                  </a:moveTo>
                  <a:lnTo>
                    <a:pt x="179425" y="806761"/>
                  </a:lnTo>
                  <a:lnTo>
                    <a:pt x="0" y="806761"/>
                  </a:lnTo>
                  <a:cubicBezTo>
                    <a:pt x="15040" y="618463"/>
                    <a:pt x="32351" y="377524"/>
                    <a:pt x="47391" y="189226"/>
                  </a:cubicBezTo>
                </a:path>
              </a:pathLst>
            </a:custGeom>
            <a:solidFill>
              <a:srgbClr val="FFC000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4" name="フリーフォーム 873"/>
            <p:cNvSpPr/>
            <p:nvPr/>
          </p:nvSpPr>
          <p:spPr>
            <a:xfrm rot="4500000">
              <a:off x="6339067" y="297934"/>
              <a:ext cx="227248" cy="274448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5" name="片側の 2 つの角を丸めた四角形 497"/>
            <p:cNvSpPr/>
            <p:nvPr/>
          </p:nvSpPr>
          <p:spPr>
            <a:xfrm rot="13303978">
              <a:off x="6059761" y="473915"/>
              <a:ext cx="358053" cy="586878"/>
            </a:xfrm>
            <a:custGeom>
              <a:avLst/>
              <a:gdLst>
                <a:gd name="connsiteX0" fmla="*/ 119 w 433599"/>
                <a:gd name="connsiteY0" fmla="*/ 67399 h 586996"/>
                <a:gd name="connsiteX1" fmla="*/ 75546 w 433599"/>
                <a:gd name="connsiteY1" fmla="*/ 118 h 586996"/>
                <a:gd name="connsiteX2" fmla="*/ 358980 w 433599"/>
                <a:gd name="connsiteY2" fmla="*/ 16298 h 586996"/>
                <a:gd name="connsiteX3" fmla="*/ 389113 w 433599"/>
                <a:gd name="connsiteY3" fmla="*/ 25528 h 586996"/>
                <a:gd name="connsiteX4" fmla="*/ 433599 w 433599"/>
                <a:gd name="connsiteY4" fmla="*/ 89462 h 586996"/>
                <a:gd name="connsiteX5" fmla="*/ 433598 w 433599"/>
                <a:gd name="connsiteY5" fmla="*/ 586996 h 586996"/>
                <a:gd name="connsiteX6" fmla="*/ 248658 w 433599"/>
                <a:gd name="connsiteY6" fmla="*/ 565178 h 586996"/>
                <a:gd name="connsiteX7" fmla="*/ 289337 w 433599"/>
                <a:gd name="connsiteY7" fmla="*/ 155495 h 586996"/>
                <a:gd name="connsiteX8" fmla="*/ 67399 w 433599"/>
                <a:gd name="connsiteY8" fmla="*/ 142826 h 586996"/>
                <a:gd name="connsiteX9" fmla="*/ 118 w 433599"/>
                <a:gd name="connsiteY9" fmla="*/ 67399 h 586996"/>
                <a:gd name="connsiteX10" fmla="*/ 91559 w 433599"/>
                <a:gd name="connsiteY10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9" fmla="*/ 91440 w 433480"/>
                <a:gd name="connsiteY9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0" fmla="*/ 8147 w 366200"/>
                <a:gd name="connsiteY0" fmla="*/ 0 h 586878"/>
                <a:gd name="connsiteX1" fmla="*/ 291581 w 366200"/>
                <a:gd name="connsiteY1" fmla="*/ 16180 h 586878"/>
                <a:gd name="connsiteX2" fmla="*/ 321714 w 366200"/>
                <a:gd name="connsiteY2" fmla="*/ 25410 h 586878"/>
                <a:gd name="connsiteX3" fmla="*/ 366200 w 366200"/>
                <a:gd name="connsiteY3" fmla="*/ 89344 h 586878"/>
                <a:gd name="connsiteX4" fmla="*/ 366199 w 366200"/>
                <a:gd name="connsiteY4" fmla="*/ 586878 h 586878"/>
                <a:gd name="connsiteX5" fmla="*/ 181259 w 366200"/>
                <a:gd name="connsiteY5" fmla="*/ 565060 h 586878"/>
                <a:gd name="connsiteX6" fmla="*/ 221938 w 366200"/>
                <a:gd name="connsiteY6" fmla="*/ 155377 h 586878"/>
                <a:gd name="connsiteX7" fmla="*/ 0 w 366200"/>
                <a:gd name="connsiteY7" fmla="*/ 142708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70008 w 358053"/>
                <a:gd name="connsiteY7" fmla="*/ 144470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51181 w 358053"/>
                <a:gd name="connsiteY7" fmla="*/ 143395 h 586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58053" h="586878">
                  <a:moveTo>
                    <a:pt x="0" y="0"/>
                  </a:moveTo>
                  <a:lnTo>
                    <a:pt x="283434" y="16180"/>
                  </a:lnTo>
                  <a:cubicBezTo>
                    <a:pt x="294466" y="16810"/>
                    <a:pt x="304771" y="19910"/>
                    <a:pt x="313567" y="25410"/>
                  </a:cubicBezTo>
                  <a:cubicBezTo>
                    <a:pt x="339643" y="34871"/>
                    <a:pt x="358053" y="59958"/>
                    <a:pt x="358053" y="89344"/>
                  </a:cubicBezTo>
                  <a:cubicBezTo>
                    <a:pt x="358053" y="255189"/>
                    <a:pt x="358052" y="421033"/>
                    <a:pt x="358052" y="586878"/>
                  </a:cubicBezTo>
                  <a:lnTo>
                    <a:pt x="173112" y="565060"/>
                  </a:lnTo>
                  <a:lnTo>
                    <a:pt x="213791" y="155377"/>
                  </a:lnTo>
                  <a:lnTo>
                    <a:pt x="51181" y="143395"/>
                  </a:lnTo>
                </a:path>
              </a:pathLst>
            </a:custGeom>
            <a:solidFill>
              <a:srgbClr val="FFC000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6" name="台形 875"/>
            <p:cNvSpPr/>
            <p:nvPr/>
          </p:nvSpPr>
          <p:spPr>
            <a:xfrm rot="10800000">
              <a:off x="6278130" y="946034"/>
              <a:ext cx="364962" cy="503269"/>
            </a:xfrm>
            <a:prstGeom prst="trapezoid">
              <a:avLst>
                <a:gd name="adj" fmla="val 37044"/>
              </a:avLst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7" name="フリーフォーム 876"/>
            <p:cNvSpPr/>
            <p:nvPr/>
          </p:nvSpPr>
          <p:spPr>
            <a:xfrm flipH="1">
              <a:off x="6206829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8" name="フリーフォーム 877"/>
            <p:cNvSpPr/>
            <p:nvPr/>
          </p:nvSpPr>
          <p:spPr>
            <a:xfrm flipH="1">
              <a:off x="6274364" y="945458"/>
              <a:ext cx="368728" cy="113567"/>
            </a:xfrm>
            <a:custGeom>
              <a:avLst/>
              <a:gdLst>
                <a:gd name="connsiteX0" fmla="*/ 440253 w 468971"/>
                <a:gd name="connsiteY0" fmla="*/ 0 h 161891"/>
                <a:gd name="connsiteX1" fmla="*/ 414568 w 468971"/>
                <a:gd name="connsiteY1" fmla="*/ 0 h 161891"/>
                <a:gd name="connsiteX2" fmla="*/ 368849 w 468971"/>
                <a:gd name="connsiteY2" fmla="*/ 0 h 161891"/>
                <a:gd name="connsiteX3" fmla="*/ 261965 w 468971"/>
                <a:gd name="connsiteY3" fmla="*/ 0 h 161891"/>
                <a:gd name="connsiteX4" fmla="*/ 207006 w 468971"/>
                <a:gd name="connsiteY4" fmla="*/ 0 h 161891"/>
                <a:gd name="connsiteX5" fmla="*/ 100122 w 468971"/>
                <a:gd name="connsiteY5" fmla="*/ 0 h 161891"/>
                <a:gd name="connsiteX6" fmla="*/ 54403 w 468971"/>
                <a:gd name="connsiteY6" fmla="*/ 0 h 161891"/>
                <a:gd name="connsiteX7" fmla="*/ 28718 w 468971"/>
                <a:gd name="connsiteY7" fmla="*/ 0 h 161891"/>
                <a:gd name="connsiteX8" fmla="*/ 0 w 468971"/>
                <a:gd name="connsiteY8" fmla="*/ 161891 h 161891"/>
                <a:gd name="connsiteX9" fmla="*/ 234486 w 468971"/>
                <a:gd name="connsiteY9" fmla="*/ 16982 h 161891"/>
                <a:gd name="connsiteX10" fmla="*/ 468971 w 468971"/>
                <a:gd name="connsiteY10" fmla="*/ 161891 h 161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68971" h="161891">
                  <a:moveTo>
                    <a:pt x="440253" y="0"/>
                  </a:moveTo>
                  <a:lnTo>
                    <a:pt x="414568" y="0"/>
                  </a:lnTo>
                  <a:lnTo>
                    <a:pt x="368849" y="0"/>
                  </a:lnTo>
                  <a:lnTo>
                    <a:pt x="261965" y="0"/>
                  </a:lnTo>
                  <a:lnTo>
                    <a:pt x="207006" y="0"/>
                  </a:lnTo>
                  <a:lnTo>
                    <a:pt x="100122" y="0"/>
                  </a:lnTo>
                  <a:lnTo>
                    <a:pt x="54403" y="0"/>
                  </a:lnTo>
                  <a:lnTo>
                    <a:pt x="28718" y="0"/>
                  </a:lnTo>
                  <a:lnTo>
                    <a:pt x="0" y="161891"/>
                  </a:lnTo>
                  <a:lnTo>
                    <a:pt x="234486" y="16982"/>
                  </a:lnTo>
                  <a:lnTo>
                    <a:pt x="468971" y="161891"/>
                  </a:ln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9" name="台形 878"/>
            <p:cNvSpPr/>
            <p:nvPr/>
          </p:nvSpPr>
          <p:spPr>
            <a:xfrm rot="1800000">
              <a:off x="6340548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80" name="台形 879"/>
            <p:cNvSpPr/>
            <p:nvPr/>
          </p:nvSpPr>
          <p:spPr>
            <a:xfrm rot="19800000">
              <a:off x="6468367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881" name="グループ化 880"/>
            <p:cNvGrpSpPr/>
            <p:nvPr/>
          </p:nvGrpSpPr>
          <p:grpSpPr>
            <a:xfrm>
              <a:off x="6406974" y="925086"/>
              <a:ext cx="126538" cy="143414"/>
              <a:chOff x="7175344" y="3390423"/>
              <a:chExt cx="323565" cy="366714"/>
            </a:xfrm>
            <a:solidFill>
              <a:srgbClr val="C00000"/>
            </a:solidFill>
          </p:grpSpPr>
          <p:sp>
            <p:nvSpPr>
              <p:cNvPr id="882" name="月 881"/>
              <p:cNvSpPr/>
              <p:nvPr/>
            </p:nvSpPr>
            <p:spPr>
              <a:xfrm rot="9900000">
                <a:off x="7315552" y="3390423"/>
                <a:ext cx="183357" cy="36671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883" name="グループ化 882"/>
              <p:cNvGrpSpPr/>
              <p:nvPr/>
            </p:nvGrpSpPr>
            <p:grpSpPr>
              <a:xfrm rot="3600000">
                <a:off x="7161494" y="3450723"/>
                <a:ext cx="291350" cy="263650"/>
                <a:chOff x="7073503" y="3454718"/>
                <a:chExt cx="425406" cy="384963"/>
              </a:xfrm>
              <a:grpFill/>
            </p:grpSpPr>
            <p:sp>
              <p:nvSpPr>
                <p:cNvPr id="888" name="月 887"/>
                <p:cNvSpPr/>
                <p:nvPr/>
              </p:nvSpPr>
              <p:spPr>
                <a:xfrm rot="3600000">
                  <a:off x="7165181" y="3374233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89" name="月 888"/>
                <p:cNvSpPr/>
                <p:nvPr/>
              </p:nvSpPr>
              <p:spPr>
                <a:xfrm rot="9900000">
                  <a:off x="7315552" y="3454718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90" name="月 889"/>
                <p:cNvSpPr/>
                <p:nvPr/>
              </p:nvSpPr>
              <p:spPr>
                <a:xfrm rot="18000000">
                  <a:off x="7165181" y="3564646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884" name="グループ化 883"/>
              <p:cNvGrpSpPr/>
              <p:nvPr/>
            </p:nvGrpSpPr>
            <p:grpSpPr>
              <a:xfrm rot="16200000">
                <a:off x="7230649" y="3552074"/>
                <a:ext cx="146743" cy="129449"/>
                <a:chOff x="7042729" y="3474155"/>
                <a:chExt cx="414346" cy="365515"/>
              </a:xfrm>
              <a:grpFill/>
            </p:grpSpPr>
            <p:sp>
              <p:nvSpPr>
                <p:cNvPr id="886" name="月 885"/>
                <p:cNvSpPr/>
                <p:nvPr/>
              </p:nvSpPr>
              <p:spPr>
                <a:xfrm rot="3600000">
                  <a:off x="7130895" y="3385989"/>
                  <a:ext cx="238013" cy="414346"/>
                </a:xfrm>
                <a:prstGeom prst="moon">
                  <a:avLst>
                    <a:gd name="adj" fmla="val 85065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87" name="月 886"/>
                <p:cNvSpPr/>
                <p:nvPr/>
              </p:nvSpPr>
              <p:spPr>
                <a:xfrm rot="18000000">
                  <a:off x="7165180" y="3564634"/>
                  <a:ext cx="183358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85" name="月 884"/>
              <p:cNvSpPr/>
              <p:nvPr/>
            </p:nvSpPr>
            <p:spPr>
              <a:xfrm rot="4500000">
                <a:off x="7257550" y="3505695"/>
                <a:ext cx="84724" cy="12987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891" name="グループ化 890"/>
          <p:cNvGrpSpPr/>
          <p:nvPr/>
        </p:nvGrpSpPr>
        <p:grpSpPr>
          <a:xfrm>
            <a:off x="8418385" y="806838"/>
            <a:ext cx="629659" cy="1623944"/>
            <a:chOff x="7829926" y="321534"/>
            <a:chExt cx="987323" cy="2546390"/>
          </a:xfrm>
        </p:grpSpPr>
        <p:grpSp>
          <p:nvGrpSpPr>
            <p:cNvPr id="892" name="グループ化 891"/>
            <p:cNvGrpSpPr/>
            <p:nvPr/>
          </p:nvGrpSpPr>
          <p:grpSpPr>
            <a:xfrm>
              <a:off x="7933837" y="356377"/>
              <a:ext cx="883412" cy="2511547"/>
              <a:chOff x="7933837" y="356377"/>
              <a:chExt cx="883412" cy="2511547"/>
            </a:xfrm>
          </p:grpSpPr>
          <p:sp>
            <p:nvSpPr>
              <p:cNvPr id="896" name="円/楕円 390"/>
              <p:cNvSpPr/>
              <p:nvPr/>
            </p:nvSpPr>
            <p:spPr>
              <a:xfrm>
                <a:off x="7983261" y="356377"/>
                <a:ext cx="499580" cy="682282"/>
              </a:xfrm>
              <a:custGeom>
                <a:avLst/>
                <a:gdLst>
                  <a:gd name="connsiteX0" fmla="*/ 0 w 499580"/>
                  <a:gd name="connsiteY0" fmla="*/ 341141 h 682281"/>
                  <a:gd name="connsiteX1" fmla="*/ 249790 w 499580"/>
                  <a:gd name="connsiteY1" fmla="*/ 0 h 682281"/>
                  <a:gd name="connsiteX2" fmla="*/ 499580 w 499580"/>
                  <a:gd name="connsiteY2" fmla="*/ 341141 h 682281"/>
                  <a:gd name="connsiteX3" fmla="*/ 249790 w 499580"/>
                  <a:gd name="connsiteY3" fmla="*/ 682282 h 682281"/>
                  <a:gd name="connsiteX4" fmla="*/ 0 w 499580"/>
                  <a:gd name="connsiteY4" fmla="*/ 341141 h 682281"/>
                  <a:gd name="connsiteX0" fmla="*/ 0 w 499580"/>
                  <a:gd name="connsiteY0" fmla="*/ 341141 h 682282"/>
                  <a:gd name="connsiteX1" fmla="*/ 249790 w 499580"/>
                  <a:gd name="connsiteY1" fmla="*/ 0 h 682282"/>
                  <a:gd name="connsiteX2" fmla="*/ 499580 w 499580"/>
                  <a:gd name="connsiteY2" fmla="*/ 341141 h 682282"/>
                  <a:gd name="connsiteX3" fmla="*/ 249790 w 499580"/>
                  <a:gd name="connsiteY3" fmla="*/ 682282 h 682282"/>
                  <a:gd name="connsiteX4" fmla="*/ 0 w 499580"/>
                  <a:gd name="connsiteY4" fmla="*/ 341141 h 682282"/>
                  <a:gd name="connsiteX0" fmla="*/ 0 w 499580"/>
                  <a:gd name="connsiteY0" fmla="*/ 341141 h 682282"/>
                  <a:gd name="connsiteX1" fmla="*/ 249790 w 499580"/>
                  <a:gd name="connsiteY1" fmla="*/ 0 h 682282"/>
                  <a:gd name="connsiteX2" fmla="*/ 499580 w 499580"/>
                  <a:gd name="connsiteY2" fmla="*/ 341141 h 682282"/>
                  <a:gd name="connsiteX3" fmla="*/ 249790 w 499580"/>
                  <a:gd name="connsiteY3" fmla="*/ 682282 h 682282"/>
                  <a:gd name="connsiteX4" fmla="*/ 0 w 499580"/>
                  <a:gd name="connsiteY4" fmla="*/ 341141 h 682282"/>
                  <a:gd name="connsiteX0" fmla="*/ 0 w 499580"/>
                  <a:gd name="connsiteY0" fmla="*/ 341141 h 682282"/>
                  <a:gd name="connsiteX1" fmla="*/ 249790 w 499580"/>
                  <a:gd name="connsiteY1" fmla="*/ 0 h 682282"/>
                  <a:gd name="connsiteX2" fmla="*/ 499580 w 499580"/>
                  <a:gd name="connsiteY2" fmla="*/ 341141 h 682282"/>
                  <a:gd name="connsiteX3" fmla="*/ 249790 w 499580"/>
                  <a:gd name="connsiteY3" fmla="*/ 682282 h 682282"/>
                  <a:gd name="connsiteX4" fmla="*/ 0 w 499580"/>
                  <a:gd name="connsiteY4" fmla="*/ 341141 h 682282"/>
                  <a:gd name="connsiteX0" fmla="*/ 0 w 499580"/>
                  <a:gd name="connsiteY0" fmla="*/ 341141 h 682282"/>
                  <a:gd name="connsiteX1" fmla="*/ 249790 w 499580"/>
                  <a:gd name="connsiteY1" fmla="*/ 0 h 682282"/>
                  <a:gd name="connsiteX2" fmla="*/ 499580 w 499580"/>
                  <a:gd name="connsiteY2" fmla="*/ 341141 h 682282"/>
                  <a:gd name="connsiteX3" fmla="*/ 249790 w 499580"/>
                  <a:gd name="connsiteY3" fmla="*/ 682282 h 682282"/>
                  <a:gd name="connsiteX4" fmla="*/ 0 w 499580"/>
                  <a:gd name="connsiteY4" fmla="*/ 341141 h 6822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9580" h="682282">
                    <a:moveTo>
                      <a:pt x="0" y="341141"/>
                    </a:moveTo>
                    <a:cubicBezTo>
                      <a:pt x="0" y="152734"/>
                      <a:pt x="68973" y="0"/>
                      <a:pt x="249790" y="0"/>
                    </a:cubicBezTo>
                    <a:cubicBezTo>
                      <a:pt x="430607" y="0"/>
                      <a:pt x="499580" y="152734"/>
                      <a:pt x="499580" y="341141"/>
                    </a:cubicBezTo>
                    <a:cubicBezTo>
                      <a:pt x="499580" y="529548"/>
                      <a:pt x="387745" y="682282"/>
                      <a:pt x="249790" y="682282"/>
                    </a:cubicBezTo>
                    <a:cubicBezTo>
                      <a:pt x="111835" y="682282"/>
                      <a:pt x="0" y="529548"/>
                      <a:pt x="0" y="341141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97" name="円/楕円 896"/>
              <p:cNvSpPr/>
              <p:nvPr/>
            </p:nvSpPr>
            <p:spPr>
              <a:xfrm>
                <a:off x="8043616" y="477917"/>
                <a:ext cx="378870" cy="545506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98" name="フリーフォーム 897"/>
              <p:cNvSpPr/>
              <p:nvPr/>
            </p:nvSpPr>
            <p:spPr>
              <a:xfrm>
                <a:off x="8032610" y="1791600"/>
                <a:ext cx="192260" cy="933450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99" name="フリーフォーム 898"/>
              <p:cNvSpPr/>
              <p:nvPr/>
            </p:nvSpPr>
            <p:spPr>
              <a:xfrm>
                <a:off x="8250070" y="1791600"/>
                <a:ext cx="192261" cy="933450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0" name="台形 899"/>
              <p:cNvSpPr/>
              <p:nvPr/>
            </p:nvSpPr>
            <p:spPr>
              <a:xfrm rot="10800000">
                <a:off x="7975495" y="1791600"/>
                <a:ext cx="521300" cy="511780"/>
              </a:xfrm>
              <a:prstGeom prst="trapezoid">
                <a:avLst>
                  <a:gd name="adj" fmla="val 19626"/>
                </a:avLst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1" name="フリーフォーム 900"/>
              <p:cNvSpPr/>
              <p:nvPr/>
            </p:nvSpPr>
            <p:spPr>
              <a:xfrm>
                <a:off x="7998417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2" name="フリーフォーム 901"/>
              <p:cNvSpPr/>
              <p:nvPr/>
            </p:nvSpPr>
            <p:spPr>
              <a:xfrm flipH="1">
                <a:off x="8236746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3" name="フリーフォーム 902"/>
              <p:cNvSpPr/>
              <p:nvPr/>
            </p:nvSpPr>
            <p:spPr>
              <a:xfrm>
                <a:off x="8026077" y="805869"/>
                <a:ext cx="409248" cy="405492"/>
              </a:xfrm>
              <a:custGeom>
                <a:avLst/>
                <a:gdLst>
                  <a:gd name="connsiteX0" fmla="*/ 160968 w 409248"/>
                  <a:gd name="connsiteY0" fmla="*/ 0 h 391809"/>
                  <a:gd name="connsiteX1" fmla="*/ 248281 w 409248"/>
                  <a:gd name="connsiteY1" fmla="*/ 0 h 391809"/>
                  <a:gd name="connsiteX2" fmla="*/ 281956 w 409248"/>
                  <a:gd name="connsiteY2" fmla="*/ 139599 h 391809"/>
                  <a:gd name="connsiteX3" fmla="*/ 367212 w 409248"/>
                  <a:gd name="connsiteY3" fmla="*/ 139599 h 391809"/>
                  <a:gd name="connsiteX4" fmla="*/ 409248 w 409248"/>
                  <a:gd name="connsiteY4" fmla="*/ 181635 h 391809"/>
                  <a:gd name="connsiteX5" fmla="*/ 409248 w 409248"/>
                  <a:gd name="connsiteY5" fmla="*/ 391809 h 391809"/>
                  <a:gd name="connsiteX6" fmla="*/ 0 w 409248"/>
                  <a:gd name="connsiteY6" fmla="*/ 391809 h 391809"/>
                  <a:gd name="connsiteX7" fmla="*/ 0 w 409248"/>
                  <a:gd name="connsiteY7" fmla="*/ 181635 h 391809"/>
                  <a:gd name="connsiteX8" fmla="*/ 42036 w 409248"/>
                  <a:gd name="connsiteY8" fmla="*/ 139599 h 391809"/>
                  <a:gd name="connsiteX9" fmla="*/ 127293 w 409248"/>
                  <a:gd name="connsiteY9" fmla="*/ 139599 h 3918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409248" h="391809">
                    <a:moveTo>
                      <a:pt x="160968" y="0"/>
                    </a:moveTo>
                    <a:lnTo>
                      <a:pt x="248281" y="0"/>
                    </a:lnTo>
                    <a:lnTo>
                      <a:pt x="281956" y="139599"/>
                    </a:lnTo>
                    <a:lnTo>
                      <a:pt x="367212" y="139599"/>
                    </a:lnTo>
                    <a:cubicBezTo>
                      <a:pt x="390428" y="139599"/>
                      <a:pt x="409248" y="158419"/>
                      <a:pt x="409248" y="181635"/>
                    </a:cubicBezTo>
                    <a:lnTo>
                      <a:pt x="409248" y="391809"/>
                    </a:lnTo>
                    <a:lnTo>
                      <a:pt x="0" y="391809"/>
                    </a:lnTo>
                    <a:lnTo>
                      <a:pt x="0" y="181635"/>
                    </a:lnTo>
                    <a:cubicBezTo>
                      <a:pt x="0" y="158419"/>
                      <a:pt x="18820" y="139599"/>
                      <a:pt x="42036" y="139599"/>
                    </a:cubicBezTo>
                    <a:lnTo>
                      <a:pt x="127293" y="139599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4" name="フリーフォーム 903"/>
              <p:cNvSpPr/>
              <p:nvPr/>
            </p:nvSpPr>
            <p:spPr>
              <a:xfrm rot="10800000">
                <a:off x="8073105" y="1038658"/>
                <a:ext cx="315196" cy="410644"/>
              </a:xfrm>
              <a:custGeom>
                <a:avLst/>
                <a:gdLst>
                  <a:gd name="connsiteX0" fmla="*/ 0 w 315196"/>
                  <a:gd name="connsiteY0" fmla="*/ 410644 h 410644"/>
                  <a:gd name="connsiteX1" fmla="*/ 110314 w 315196"/>
                  <a:gd name="connsiteY1" fmla="*/ 0 h 410644"/>
                  <a:gd name="connsiteX2" fmla="*/ 204882 w 315196"/>
                  <a:gd name="connsiteY2" fmla="*/ 0 h 410644"/>
                  <a:gd name="connsiteX3" fmla="*/ 315196 w 315196"/>
                  <a:gd name="connsiteY3" fmla="*/ 410642 h 410644"/>
                  <a:gd name="connsiteX4" fmla="*/ 250294 w 315196"/>
                  <a:gd name="connsiteY4" fmla="*/ 380060 h 410644"/>
                  <a:gd name="connsiteX5" fmla="*/ 157599 w 315196"/>
                  <a:gd name="connsiteY5" fmla="*/ 366981 h 410644"/>
                  <a:gd name="connsiteX6" fmla="*/ 64904 w 315196"/>
                  <a:gd name="connsiteY6" fmla="*/ 380060 h 4106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15196" h="410644">
                    <a:moveTo>
                      <a:pt x="0" y="410644"/>
                    </a:moveTo>
                    <a:lnTo>
                      <a:pt x="110314" y="0"/>
                    </a:lnTo>
                    <a:lnTo>
                      <a:pt x="204882" y="0"/>
                    </a:lnTo>
                    <a:lnTo>
                      <a:pt x="315196" y="410642"/>
                    </a:lnTo>
                    <a:lnTo>
                      <a:pt x="250294" y="380060"/>
                    </a:lnTo>
                    <a:cubicBezTo>
                      <a:pt x="221803" y="371638"/>
                      <a:pt x="190479" y="366981"/>
                      <a:pt x="157599" y="366981"/>
                    </a:cubicBezTo>
                    <a:cubicBezTo>
                      <a:pt x="124719" y="366981"/>
                      <a:pt x="93395" y="371638"/>
                      <a:pt x="64904" y="380060"/>
                    </a:cubicBezTo>
                    <a:close/>
                  </a:path>
                </a:pathLst>
              </a:custGeom>
              <a:solidFill>
                <a:srgbClr val="4472C4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5" name="円/楕円 904"/>
              <p:cNvSpPr/>
              <p:nvPr/>
            </p:nvSpPr>
            <p:spPr>
              <a:xfrm rot="20700000">
                <a:off x="7989284" y="634607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6" name="円/楕円 905"/>
              <p:cNvSpPr/>
              <p:nvPr/>
            </p:nvSpPr>
            <p:spPr>
              <a:xfrm rot="900000" flipH="1">
                <a:off x="8398532" y="634608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7" name="円/楕円 906"/>
              <p:cNvSpPr/>
              <p:nvPr/>
            </p:nvSpPr>
            <p:spPr>
              <a:xfrm>
                <a:off x="8027168" y="399998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8" name="フリーフォーム 907"/>
              <p:cNvSpPr/>
              <p:nvPr/>
            </p:nvSpPr>
            <p:spPr>
              <a:xfrm>
                <a:off x="7933837" y="945461"/>
                <a:ext cx="593730" cy="925513"/>
              </a:xfrm>
              <a:custGeom>
                <a:avLst/>
                <a:gdLst>
                  <a:gd name="connsiteX0" fmla="*/ 108480 w 593730"/>
                  <a:gd name="connsiteY0" fmla="*/ 0 h 925513"/>
                  <a:gd name="connsiteX1" fmla="*/ 125396 w 593730"/>
                  <a:gd name="connsiteY1" fmla="*/ 0 h 925513"/>
                  <a:gd name="connsiteX2" fmla="*/ 136966 w 593730"/>
                  <a:gd name="connsiteY2" fmla="*/ 125490 h 925513"/>
                  <a:gd name="connsiteX3" fmla="*/ 296866 w 593730"/>
                  <a:gd name="connsiteY3" fmla="*/ 357557 h 925513"/>
                  <a:gd name="connsiteX4" fmla="*/ 456766 w 593730"/>
                  <a:gd name="connsiteY4" fmla="*/ 125490 h 925513"/>
                  <a:gd name="connsiteX5" fmla="*/ 468337 w 593730"/>
                  <a:gd name="connsiteY5" fmla="*/ 0 h 925513"/>
                  <a:gd name="connsiteX6" fmla="*/ 485250 w 593730"/>
                  <a:gd name="connsiteY6" fmla="*/ 0 h 925513"/>
                  <a:gd name="connsiteX7" fmla="*/ 593730 w 593730"/>
                  <a:gd name="connsiteY7" fmla="*/ 108480 h 925513"/>
                  <a:gd name="connsiteX8" fmla="*/ 482793 w 593730"/>
                  <a:gd name="connsiteY8" fmla="*/ 556819 h 925513"/>
                  <a:gd name="connsiteX9" fmla="*/ 575963 w 593730"/>
                  <a:gd name="connsiteY9" fmla="*/ 873126 h 925513"/>
                  <a:gd name="connsiteX10" fmla="*/ 337989 w 593730"/>
                  <a:gd name="connsiteY10" fmla="*/ 925513 h 925513"/>
                  <a:gd name="connsiteX11" fmla="*/ 294067 w 593730"/>
                  <a:gd name="connsiteY11" fmla="*/ 852285 h 925513"/>
                  <a:gd name="connsiteX12" fmla="*/ 250145 w 593730"/>
                  <a:gd name="connsiteY12" fmla="*/ 925513 h 925513"/>
                  <a:gd name="connsiteX13" fmla="*/ 13004 w 593730"/>
                  <a:gd name="connsiteY13" fmla="*/ 875507 h 925513"/>
                  <a:gd name="connsiteX14" fmla="*/ 110938 w 593730"/>
                  <a:gd name="connsiteY14" fmla="*/ 556819 h 925513"/>
                  <a:gd name="connsiteX15" fmla="*/ 0 w 593730"/>
                  <a:gd name="connsiteY15" fmla="*/ 108480 h 925513"/>
                  <a:gd name="connsiteX16" fmla="*/ 108480 w 593730"/>
                  <a:gd name="connsiteY16" fmla="*/ 0 h 9255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93730" h="925513">
                    <a:moveTo>
                      <a:pt x="108480" y="0"/>
                    </a:moveTo>
                    <a:lnTo>
                      <a:pt x="125396" y="0"/>
                    </a:lnTo>
                    <a:lnTo>
                      <a:pt x="136966" y="125490"/>
                    </a:lnTo>
                    <a:cubicBezTo>
                      <a:pt x="163311" y="261866"/>
                      <a:pt x="224985" y="357557"/>
                      <a:pt x="296866" y="357557"/>
                    </a:cubicBezTo>
                    <a:cubicBezTo>
                      <a:pt x="368748" y="357557"/>
                      <a:pt x="430422" y="261866"/>
                      <a:pt x="456766" y="125490"/>
                    </a:cubicBezTo>
                    <a:lnTo>
                      <a:pt x="468337" y="0"/>
                    </a:lnTo>
                    <a:lnTo>
                      <a:pt x="485250" y="0"/>
                    </a:lnTo>
                    <a:cubicBezTo>
                      <a:pt x="545162" y="0"/>
                      <a:pt x="593730" y="48568"/>
                      <a:pt x="593730" y="108480"/>
                    </a:cubicBezTo>
                    <a:lnTo>
                      <a:pt x="482793" y="556819"/>
                    </a:lnTo>
                    <a:lnTo>
                      <a:pt x="575963" y="873126"/>
                    </a:lnTo>
                    <a:lnTo>
                      <a:pt x="337989" y="925513"/>
                    </a:lnTo>
                    <a:lnTo>
                      <a:pt x="294067" y="852285"/>
                    </a:lnTo>
                    <a:lnTo>
                      <a:pt x="250145" y="925513"/>
                    </a:lnTo>
                    <a:lnTo>
                      <a:pt x="13004" y="875507"/>
                    </a:lnTo>
                    <a:lnTo>
                      <a:pt x="110938" y="556819"/>
                    </a:lnTo>
                    <a:lnTo>
                      <a:pt x="0" y="108480"/>
                    </a:lnTo>
                    <a:cubicBezTo>
                      <a:pt x="0" y="48568"/>
                      <a:pt x="48568" y="0"/>
                      <a:pt x="108480" y="0"/>
                    </a:cubicBezTo>
                    <a:close/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9" name="フリーフォーム 908"/>
              <p:cNvSpPr/>
              <p:nvPr/>
            </p:nvSpPr>
            <p:spPr>
              <a:xfrm>
                <a:off x="8050883" y="456719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0" name="フリーフォーム 909"/>
              <p:cNvSpPr/>
              <p:nvPr/>
            </p:nvSpPr>
            <p:spPr>
              <a:xfrm>
                <a:off x="8088786" y="425762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1" name="フリーフォーム 910"/>
              <p:cNvSpPr/>
              <p:nvPr/>
            </p:nvSpPr>
            <p:spPr>
              <a:xfrm>
                <a:off x="8134142" y="398601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2" name="フリーフォーム 911"/>
              <p:cNvSpPr/>
              <p:nvPr/>
            </p:nvSpPr>
            <p:spPr>
              <a:xfrm flipH="1">
                <a:off x="8333883" y="456719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3" name="フリーフォーム 912"/>
              <p:cNvSpPr/>
              <p:nvPr/>
            </p:nvSpPr>
            <p:spPr>
              <a:xfrm flipH="1">
                <a:off x="8300545" y="425762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4" name="フリーフォーム 913"/>
              <p:cNvSpPr/>
              <p:nvPr/>
            </p:nvSpPr>
            <p:spPr>
              <a:xfrm flipH="1">
                <a:off x="8255189" y="398601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5" name="角丸四角形 914"/>
              <p:cNvSpPr/>
              <p:nvPr/>
            </p:nvSpPr>
            <p:spPr>
              <a:xfrm>
                <a:off x="8111153" y="557237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6" name="角丸四角形 915"/>
              <p:cNvSpPr/>
              <p:nvPr/>
            </p:nvSpPr>
            <p:spPr>
              <a:xfrm>
                <a:off x="8309469" y="557237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7" name="フリーフォーム 916"/>
              <p:cNvSpPr/>
              <p:nvPr/>
            </p:nvSpPr>
            <p:spPr>
              <a:xfrm rot="20700000">
                <a:off x="8574957" y="1754558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8" name="台形 136"/>
              <p:cNvSpPr/>
              <p:nvPr/>
            </p:nvSpPr>
            <p:spPr>
              <a:xfrm rot="20700000">
                <a:off x="8488719" y="1002198"/>
                <a:ext cx="179425" cy="806761"/>
              </a:xfrm>
              <a:custGeom>
                <a:avLst/>
                <a:gdLst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134569 w 179425"/>
                  <a:gd name="connsiteY2" fmla="*/ 0 h 806761"/>
                  <a:gd name="connsiteX3" fmla="*/ 179425 w 179425"/>
                  <a:gd name="connsiteY3" fmla="*/ 806761 h 806761"/>
                  <a:gd name="connsiteX4" fmla="*/ 0 w 179425"/>
                  <a:gd name="connsiteY4" fmla="*/ 806761 h 806761"/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84786 w 179425"/>
                  <a:gd name="connsiteY2" fmla="*/ 1095 h 806761"/>
                  <a:gd name="connsiteX3" fmla="*/ 134569 w 179425"/>
                  <a:gd name="connsiteY3" fmla="*/ 0 h 806761"/>
                  <a:gd name="connsiteX4" fmla="*/ 179425 w 179425"/>
                  <a:gd name="connsiteY4" fmla="*/ 806761 h 806761"/>
                  <a:gd name="connsiteX5" fmla="*/ 0 w 179425"/>
                  <a:gd name="connsiteY5" fmla="*/ 806761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5" fmla="*/ 176226 w 179425"/>
                  <a:gd name="connsiteY5" fmla="*/ 92535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4856 w 179425"/>
                  <a:gd name="connsiteY3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6520 w 179425"/>
                  <a:gd name="connsiteY3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  <a:gd name="connsiteX4" fmla="*/ 46520 w 179425"/>
                  <a:gd name="connsiteY4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9425" h="806761">
                    <a:moveTo>
                      <a:pt x="134569" y="0"/>
                    </a:moveTo>
                    <a:lnTo>
                      <a:pt x="179425" y="806761"/>
                    </a:lnTo>
                    <a:lnTo>
                      <a:pt x="0" y="806761"/>
                    </a:lnTo>
                    <a:cubicBezTo>
                      <a:pt x="15040" y="618463"/>
                      <a:pt x="32351" y="377524"/>
                      <a:pt x="47391" y="189226"/>
                    </a:cubicBezTo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93" name="フリーフォーム 892"/>
            <p:cNvSpPr/>
            <p:nvPr/>
          </p:nvSpPr>
          <p:spPr>
            <a:xfrm rot="4500000">
              <a:off x="8109232" y="297934"/>
              <a:ext cx="227248" cy="274448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4" name="片側の 2 つの角を丸めた四角形 497"/>
            <p:cNvSpPr/>
            <p:nvPr/>
          </p:nvSpPr>
          <p:spPr>
            <a:xfrm rot="13303978">
              <a:off x="7829926" y="473915"/>
              <a:ext cx="358053" cy="586878"/>
            </a:xfrm>
            <a:custGeom>
              <a:avLst/>
              <a:gdLst>
                <a:gd name="connsiteX0" fmla="*/ 119 w 433599"/>
                <a:gd name="connsiteY0" fmla="*/ 67399 h 586996"/>
                <a:gd name="connsiteX1" fmla="*/ 75546 w 433599"/>
                <a:gd name="connsiteY1" fmla="*/ 118 h 586996"/>
                <a:gd name="connsiteX2" fmla="*/ 358980 w 433599"/>
                <a:gd name="connsiteY2" fmla="*/ 16298 h 586996"/>
                <a:gd name="connsiteX3" fmla="*/ 389113 w 433599"/>
                <a:gd name="connsiteY3" fmla="*/ 25528 h 586996"/>
                <a:gd name="connsiteX4" fmla="*/ 433599 w 433599"/>
                <a:gd name="connsiteY4" fmla="*/ 89462 h 586996"/>
                <a:gd name="connsiteX5" fmla="*/ 433598 w 433599"/>
                <a:gd name="connsiteY5" fmla="*/ 586996 h 586996"/>
                <a:gd name="connsiteX6" fmla="*/ 248658 w 433599"/>
                <a:gd name="connsiteY6" fmla="*/ 565178 h 586996"/>
                <a:gd name="connsiteX7" fmla="*/ 289337 w 433599"/>
                <a:gd name="connsiteY7" fmla="*/ 155495 h 586996"/>
                <a:gd name="connsiteX8" fmla="*/ 67399 w 433599"/>
                <a:gd name="connsiteY8" fmla="*/ 142826 h 586996"/>
                <a:gd name="connsiteX9" fmla="*/ 118 w 433599"/>
                <a:gd name="connsiteY9" fmla="*/ 67399 h 586996"/>
                <a:gd name="connsiteX10" fmla="*/ 91559 w 433599"/>
                <a:gd name="connsiteY10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9" fmla="*/ 91440 w 433480"/>
                <a:gd name="connsiteY9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0" fmla="*/ 8147 w 366200"/>
                <a:gd name="connsiteY0" fmla="*/ 0 h 586878"/>
                <a:gd name="connsiteX1" fmla="*/ 291581 w 366200"/>
                <a:gd name="connsiteY1" fmla="*/ 16180 h 586878"/>
                <a:gd name="connsiteX2" fmla="*/ 321714 w 366200"/>
                <a:gd name="connsiteY2" fmla="*/ 25410 h 586878"/>
                <a:gd name="connsiteX3" fmla="*/ 366200 w 366200"/>
                <a:gd name="connsiteY3" fmla="*/ 89344 h 586878"/>
                <a:gd name="connsiteX4" fmla="*/ 366199 w 366200"/>
                <a:gd name="connsiteY4" fmla="*/ 586878 h 586878"/>
                <a:gd name="connsiteX5" fmla="*/ 181259 w 366200"/>
                <a:gd name="connsiteY5" fmla="*/ 565060 h 586878"/>
                <a:gd name="connsiteX6" fmla="*/ 221938 w 366200"/>
                <a:gd name="connsiteY6" fmla="*/ 155377 h 586878"/>
                <a:gd name="connsiteX7" fmla="*/ 0 w 366200"/>
                <a:gd name="connsiteY7" fmla="*/ 142708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70008 w 358053"/>
                <a:gd name="connsiteY7" fmla="*/ 144470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51181 w 358053"/>
                <a:gd name="connsiteY7" fmla="*/ 143395 h 586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58053" h="586878">
                  <a:moveTo>
                    <a:pt x="0" y="0"/>
                  </a:moveTo>
                  <a:lnTo>
                    <a:pt x="283434" y="16180"/>
                  </a:lnTo>
                  <a:cubicBezTo>
                    <a:pt x="294466" y="16810"/>
                    <a:pt x="304771" y="19910"/>
                    <a:pt x="313567" y="25410"/>
                  </a:cubicBezTo>
                  <a:cubicBezTo>
                    <a:pt x="339643" y="34871"/>
                    <a:pt x="358053" y="59958"/>
                    <a:pt x="358053" y="89344"/>
                  </a:cubicBezTo>
                  <a:cubicBezTo>
                    <a:pt x="358053" y="255189"/>
                    <a:pt x="358052" y="421033"/>
                    <a:pt x="358052" y="586878"/>
                  </a:cubicBezTo>
                  <a:lnTo>
                    <a:pt x="173112" y="565060"/>
                  </a:lnTo>
                  <a:lnTo>
                    <a:pt x="213791" y="155377"/>
                  </a:lnTo>
                  <a:lnTo>
                    <a:pt x="51181" y="143395"/>
                  </a:lnTo>
                </a:path>
              </a:pathLst>
            </a:custGeom>
            <a:solidFill>
              <a:srgbClr val="5B9BD5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5" name="フリーフォーム 894"/>
            <p:cNvSpPr/>
            <p:nvPr/>
          </p:nvSpPr>
          <p:spPr>
            <a:xfrm flipH="1">
              <a:off x="7979987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4472C4">
                <a:lumMod val="20000"/>
                <a:lumOff val="8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919" name="グループ化 918"/>
          <p:cNvGrpSpPr/>
          <p:nvPr/>
        </p:nvGrpSpPr>
        <p:grpSpPr>
          <a:xfrm>
            <a:off x="1079002" y="2775024"/>
            <a:ext cx="389839" cy="1617936"/>
            <a:chOff x="1628748" y="330955"/>
            <a:chExt cx="611278" cy="2536969"/>
          </a:xfrm>
        </p:grpSpPr>
        <p:sp>
          <p:nvSpPr>
            <p:cNvPr id="920" name="円/楕円 73"/>
            <p:cNvSpPr/>
            <p:nvPr/>
          </p:nvSpPr>
          <p:spPr>
            <a:xfrm>
              <a:off x="1679754" y="330955"/>
              <a:ext cx="506662" cy="786112"/>
            </a:xfrm>
            <a:custGeom>
              <a:avLst/>
              <a:gdLst>
                <a:gd name="connsiteX0" fmla="*/ 0 w 506661"/>
                <a:gd name="connsiteY0" fmla="*/ 284709 h 569417"/>
                <a:gd name="connsiteX1" fmla="*/ 253331 w 506661"/>
                <a:gd name="connsiteY1" fmla="*/ 0 h 569417"/>
                <a:gd name="connsiteX2" fmla="*/ 506662 w 506661"/>
                <a:gd name="connsiteY2" fmla="*/ 284709 h 569417"/>
                <a:gd name="connsiteX3" fmla="*/ 253331 w 506661"/>
                <a:gd name="connsiteY3" fmla="*/ 569418 h 569417"/>
                <a:gd name="connsiteX4" fmla="*/ 0 w 506661"/>
                <a:gd name="connsiteY4" fmla="*/ 284709 h 569417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786112"/>
                <a:gd name="connsiteX1" fmla="*/ 253331 w 506662"/>
                <a:gd name="connsiteY1" fmla="*/ 0 h 786112"/>
                <a:gd name="connsiteX2" fmla="*/ 506662 w 506662"/>
                <a:gd name="connsiteY2" fmla="*/ 284709 h 786112"/>
                <a:gd name="connsiteX3" fmla="*/ 258094 w 506662"/>
                <a:gd name="connsiteY3" fmla="*/ 786112 h 786112"/>
                <a:gd name="connsiteX4" fmla="*/ 0 w 506662"/>
                <a:gd name="connsiteY4" fmla="*/ 284709 h 786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06662" h="786112">
                  <a:moveTo>
                    <a:pt x="0" y="284709"/>
                  </a:moveTo>
                  <a:cubicBezTo>
                    <a:pt x="0" y="127469"/>
                    <a:pt x="113420" y="0"/>
                    <a:pt x="253331" y="0"/>
                  </a:cubicBezTo>
                  <a:cubicBezTo>
                    <a:pt x="393242" y="0"/>
                    <a:pt x="506662" y="127469"/>
                    <a:pt x="506662" y="284709"/>
                  </a:cubicBezTo>
                  <a:cubicBezTo>
                    <a:pt x="506662" y="441949"/>
                    <a:pt x="398005" y="786112"/>
                    <a:pt x="258094" y="786112"/>
                  </a:cubicBezTo>
                  <a:cubicBezTo>
                    <a:pt x="118183" y="786112"/>
                    <a:pt x="0" y="441949"/>
                    <a:pt x="0" y="284709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1" name="台形 920"/>
            <p:cNvSpPr/>
            <p:nvPr/>
          </p:nvSpPr>
          <p:spPr>
            <a:xfrm>
              <a:off x="1844336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2" name="台形 921"/>
            <p:cNvSpPr/>
            <p:nvPr/>
          </p:nvSpPr>
          <p:spPr>
            <a:xfrm rot="10800000">
              <a:off x="1767639" y="946035"/>
              <a:ext cx="336120" cy="503269"/>
            </a:xfrm>
            <a:prstGeom prst="trapezoid">
              <a:avLst>
                <a:gd name="adj" fmla="val 37044"/>
              </a:avLst>
            </a:prstGeom>
            <a:solidFill>
              <a:srgbClr val="FF99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3" name="フリーフォーム 922"/>
            <p:cNvSpPr/>
            <p:nvPr/>
          </p:nvSpPr>
          <p:spPr>
            <a:xfrm>
              <a:off x="1672413" y="1791600"/>
              <a:ext cx="259233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4" name="フリーフォーム 923"/>
            <p:cNvSpPr/>
            <p:nvPr/>
          </p:nvSpPr>
          <p:spPr>
            <a:xfrm>
              <a:off x="1931646" y="1791600"/>
              <a:ext cx="259235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5" name="円/楕円 924"/>
            <p:cNvSpPr/>
            <p:nvPr/>
          </p:nvSpPr>
          <p:spPr>
            <a:xfrm rot="20700000">
              <a:off x="1689627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6" name="円/楕円 925"/>
            <p:cNvSpPr/>
            <p:nvPr/>
          </p:nvSpPr>
          <p:spPr>
            <a:xfrm rot="900000" flipH="1">
              <a:off x="2098875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7" name="円/楕円 926"/>
            <p:cNvSpPr/>
            <p:nvPr/>
          </p:nvSpPr>
          <p:spPr>
            <a:xfrm>
              <a:off x="1727511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8" name="フリーフォーム 927"/>
            <p:cNvSpPr/>
            <p:nvPr/>
          </p:nvSpPr>
          <p:spPr>
            <a:xfrm rot="10800000">
              <a:off x="1767640" y="945460"/>
              <a:ext cx="336119" cy="119063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FF99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9" name="フリーフォーム 928"/>
            <p:cNvSpPr/>
            <p:nvPr/>
          </p:nvSpPr>
          <p:spPr>
            <a:xfrm>
              <a:off x="1634180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52788 w 593730"/>
                <a:gd name="connsiteY1" fmla="*/ 0 h 925513"/>
                <a:gd name="connsiteX2" fmla="*/ 296865 w 593730"/>
                <a:gd name="connsiteY2" fmla="*/ 428922 h 925513"/>
                <a:gd name="connsiteX3" fmla="*/ 440943 w 593730"/>
                <a:gd name="connsiteY3" fmla="*/ 0 h 925513"/>
                <a:gd name="connsiteX4" fmla="*/ 485250 w 593730"/>
                <a:gd name="connsiteY4" fmla="*/ 0 h 925513"/>
                <a:gd name="connsiteX5" fmla="*/ 593730 w 593730"/>
                <a:gd name="connsiteY5" fmla="*/ 108480 h 925513"/>
                <a:gd name="connsiteX6" fmla="*/ 482793 w 593730"/>
                <a:gd name="connsiteY6" fmla="*/ 556819 h 925513"/>
                <a:gd name="connsiteX7" fmla="*/ 575963 w 593730"/>
                <a:gd name="connsiteY7" fmla="*/ 873126 h 925513"/>
                <a:gd name="connsiteX8" fmla="*/ 337989 w 593730"/>
                <a:gd name="connsiteY8" fmla="*/ 925513 h 925513"/>
                <a:gd name="connsiteX9" fmla="*/ 294067 w 593730"/>
                <a:gd name="connsiteY9" fmla="*/ 852285 h 925513"/>
                <a:gd name="connsiteX10" fmla="*/ 250145 w 593730"/>
                <a:gd name="connsiteY10" fmla="*/ 925513 h 925513"/>
                <a:gd name="connsiteX11" fmla="*/ 13004 w 593730"/>
                <a:gd name="connsiteY11" fmla="*/ 875507 h 925513"/>
                <a:gd name="connsiteX12" fmla="*/ 110938 w 593730"/>
                <a:gd name="connsiteY12" fmla="*/ 556819 h 925513"/>
                <a:gd name="connsiteX13" fmla="*/ 0 w 593730"/>
                <a:gd name="connsiteY13" fmla="*/ 108480 h 925513"/>
                <a:gd name="connsiteX14" fmla="*/ 108480 w 593730"/>
                <a:gd name="connsiteY14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52788" y="0"/>
                  </a:lnTo>
                  <a:lnTo>
                    <a:pt x="296865" y="428922"/>
                  </a:lnTo>
                  <a:lnTo>
                    <a:pt x="440943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0" name="円/楕円 929"/>
            <p:cNvSpPr/>
            <p:nvPr/>
          </p:nvSpPr>
          <p:spPr>
            <a:xfrm>
              <a:off x="1914698" y="1501087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1" name="円/楕円 930"/>
            <p:cNvSpPr/>
            <p:nvPr/>
          </p:nvSpPr>
          <p:spPr>
            <a:xfrm>
              <a:off x="1914698" y="1646343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2" name="フリーフォーム 931"/>
            <p:cNvSpPr/>
            <p:nvPr/>
          </p:nvSpPr>
          <p:spPr>
            <a:xfrm flipH="1">
              <a:off x="1691923" y="946725"/>
              <a:ext cx="477058" cy="440134"/>
            </a:xfrm>
            <a:custGeom>
              <a:avLst/>
              <a:gdLst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5744 w 457325"/>
                <a:gd name="connsiteY11" fmla="*/ 428625 h 428625"/>
                <a:gd name="connsiteX12" fmla="*/ 232392 w 457325"/>
                <a:gd name="connsiteY12" fmla="*/ 418399 h 428625"/>
                <a:gd name="connsiteX13" fmla="*/ 397794 w 457325"/>
                <a:gd name="connsiteY13" fmla="*/ 261938 h 428625"/>
                <a:gd name="connsiteX14" fmla="*/ 343025 w 457325"/>
                <a:gd name="connsiteY14" fmla="*/ 207169 h 428625"/>
                <a:gd name="connsiteX15" fmla="*/ 457325 w 457325"/>
                <a:gd name="connsiteY15" fmla="*/ 150019 h 428625"/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2392 w 457325"/>
                <a:gd name="connsiteY11" fmla="*/ 418399 h 428625"/>
                <a:gd name="connsiteX12" fmla="*/ 397794 w 457325"/>
                <a:gd name="connsiteY12" fmla="*/ 261938 h 428625"/>
                <a:gd name="connsiteX13" fmla="*/ 343025 w 457325"/>
                <a:gd name="connsiteY13" fmla="*/ 207169 h 428625"/>
                <a:gd name="connsiteX14" fmla="*/ 457325 w 457325"/>
                <a:gd name="connsiteY14" fmla="*/ 150019 h 428625"/>
                <a:gd name="connsiteX15" fmla="*/ 390650 w 457325"/>
                <a:gd name="connsiteY15" fmla="*/ 0 h 428625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232392 w 457325"/>
                <a:gd name="connsiteY10" fmla="*/ 418399 h 421926"/>
                <a:gd name="connsiteX11" fmla="*/ 397794 w 457325"/>
                <a:gd name="connsiteY11" fmla="*/ 261938 h 421926"/>
                <a:gd name="connsiteX12" fmla="*/ 343025 w 457325"/>
                <a:gd name="connsiteY12" fmla="*/ 207169 h 421926"/>
                <a:gd name="connsiteX13" fmla="*/ 457325 w 457325"/>
                <a:gd name="connsiteY13" fmla="*/ 150019 h 421926"/>
                <a:gd name="connsiteX14" fmla="*/ 390650 w 457325"/>
                <a:gd name="connsiteY14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397794 w 457325"/>
                <a:gd name="connsiteY10" fmla="*/ 261938 h 421926"/>
                <a:gd name="connsiteX11" fmla="*/ 343025 w 457325"/>
                <a:gd name="connsiteY11" fmla="*/ 207169 h 421926"/>
                <a:gd name="connsiteX12" fmla="*/ 457325 w 457325"/>
                <a:gd name="connsiteY12" fmla="*/ 150019 h 421926"/>
                <a:gd name="connsiteX13" fmla="*/ 390650 w 457325"/>
                <a:gd name="connsiteY13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8663 w 457325"/>
                <a:gd name="connsiteY8" fmla="*/ 421926 h 421926"/>
                <a:gd name="connsiteX9" fmla="*/ 397794 w 457325"/>
                <a:gd name="connsiteY9" fmla="*/ 261938 h 421926"/>
                <a:gd name="connsiteX10" fmla="*/ 343025 w 457325"/>
                <a:gd name="connsiteY10" fmla="*/ 207169 h 421926"/>
                <a:gd name="connsiteX11" fmla="*/ 457325 w 457325"/>
                <a:gd name="connsiteY11" fmla="*/ 150019 h 421926"/>
                <a:gd name="connsiteX12" fmla="*/ 390650 w 457325"/>
                <a:gd name="connsiteY12" fmla="*/ 0 h 4219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57325" h="421926">
                  <a:moveTo>
                    <a:pt x="390650" y="0"/>
                  </a:moveTo>
                  <a:lnTo>
                    <a:pt x="362075" y="0"/>
                  </a:lnTo>
                  <a:lnTo>
                    <a:pt x="228663" y="407021"/>
                  </a:lnTo>
                  <a:lnTo>
                    <a:pt x="95250" y="0"/>
                  </a:lnTo>
                  <a:lnTo>
                    <a:pt x="66675" y="0"/>
                  </a:lnTo>
                  <a:lnTo>
                    <a:pt x="0" y="150019"/>
                  </a:lnTo>
                  <a:lnTo>
                    <a:pt x="114300" y="207169"/>
                  </a:lnTo>
                  <a:lnTo>
                    <a:pt x="59531" y="261938"/>
                  </a:lnTo>
                  <a:lnTo>
                    <a:pt x="228663" y="421926"/>
                  </a:lnTo>
                  <a:lnTo>
                    <a:pt x="397794" y="261938"/>
                  </a:lnTo>
                  <a:lnTo>
                    <a:pt x="343025" y="207169"/>
                  </a:lnTo>
                  <a:lnTo>
                    <a:pt x="457325" y="150019"/>
                  </a:lnTo>
                  <a:lnTo>
                    <a:pt x="390650" y="0"/>
                  </a:ln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3" name="弦 932"/>
            <p:cNvSpPr/>
            <p:nvPr/>
          </p:nvSpPr>
          <p:spPr>
            <a:xfrm rot="5400000">
              <a:off x="1725990" y="349958"/>
              <a:ext cx="402242" cy="417350"/>
            </a:xfrm>
            <a:prstGeom prst="chord">
              <a:avLst>
                <a:gd name="adj1" fmla="val 4328764"/>
                <a:gd name="adj2" fmla="val 14608432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4" name="弦 933"/>
            <p:cNvSpPr/>
            <p:nvPr/>
          </p:nvSpPr>
          <p:spPr>
            <a:xfrm rot="16200000" flipH="1">
              <a:off x="1762780" y="384781"/>
              <a:ext cx="402242" cy="392526"/>
            </a:xfrm>
            <a:prstGeom prst="chord">
              <a:avLst>
                <a:gd name="adj1" fmla="val 4457183"/>
                <a:gd name="adj2" fmla="val 1184889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5" name="フリーフォーム 934"/>
            <p:cNvSpPr/>
            <p:nvPr/>
          </p:nvSpPr>
          <p:spPr>
            <a:xfrm>
              <a:off x="1693318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660033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6" name="フリーフォーム 935"/>
            <p:cNvSpPr/>
            <p:nvPr/>
          </p:nvSpPr>
          <p:spPr>
            <a:xfrm flipH="1">
              <a:off x="193164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660033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7" name="角丸四角形 936"/>
            <p:cNvSpPr/>
            <p:nvPr/>
          </p:nvSpPr>
          <p:spPr>
            <a:xfrm>
              <a:off x="1810398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8" name="角丸四角形 937"/>
            <p:cNvSpPr/>
            <p:nvPr/>
          </p:nvSpPr>
          <p:spPr>
            <a:xfrm>
              <a:off x="2008714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939" name="グループ化 938"/>
            <p:cNvGrpSpPr/>
            <p:nvPr/>
          </p:nvGrpSpPr>
          <p:grpSpPr>
            <a:xfrm>
              <a:off x="1758419" y="674002"/>
              <a:ext cx="413395" cy="285188"/>
              <a:chOff x="1268590" y="2659816"/>
              <a:chExt cx="966689" cy="666887"/>
            </a:xfrm>
          </p:grpSpPr>
          <p:sp>
            <p:nvSpPr>
              <p:cNvPr id="943" name="フリーフォーム 942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44" name="フリーフォーム 943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40" name="グループ化 939"/>
            <p:cNvGrpSpPr/>
            <p:nvPr/>
          </p:nvGrpSpPr>
          <p:grpSpPr>
            <a:xfrm>
              <a:off x="1628748" y="855527"/>
              <a:ext cx="611278" cy="566388"/>
              <a:chOff x="1628748" y="855527"/>
              <a:chExt cx="611278" cy="566388"/>
            </a:xfrm>
          </p:grpSpPr>
          <p:sp>
            <p:nvSpPr>
              <p:cNvPr id="941" name="片側の 2 つの角を丸めた四角形 497"/>
              <p:cNvSpPr/>
              <p:nvPr/>
            </p:nvSpPr>
            <p:spPr>
              <a:xfrm rot="12126462">
                <a:off x="1628748" y="855528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42" name="片側の 2 つの角を丸めた四角形 497"/>
              <p:cNvSpPr/>
              <p:nvPr/>
            </p:nvSpPr>
            <p:spPr>
              <a:xfrm rot="9473538" flipH="1">
                <a:off x="2055085" y="855527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945" name="グループ化 944"/>
          <p:cNvGrpSpPr/>
          <p:nvPr/>
        </p:nvGrpSpPr>
        <p:grpSpPr>
          <a:xfrm>
            <a:off x="2992074" y="2775024"/>
            <a:ext cx="389839" cy="1617936"/>
            <a:chOff x="3064385" y="330955"/>
            <a:chExt cx="611278" cy="2536969"/>
          </a:xfrm>
        </p:grpSpPr>
        <p:sp>
          <p:nvSpPr>
            <p:cNvPr id="946" name="フリーフォーム 945"/>
            <p:cNvSpPr/>
            <p:nvPr/>
          </p:nvSpPr>
          <p:spPr>
            <a:xfrm>
              <a:off x="3164553" y="1791600"/>
              <a:ext cx="192260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47" name="フリーフォーム 946"/>
            <p:cNvSpPr/>
            <p:nvPr/>
          </p:nvSpPr>
          <p:spPr>
            <a:xfrm>
              <a:off x="3382013" y="1791600"/>
              <a:ext cx="192261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48" name="台形 947"/>
            <p:cNvSpPr/>
            <p:nvPr/>
          </p:nvSpPr>
          <p:spPr>
            <a:xfrm rot="10800000">
              <a:off x="3107438" y="1808326"/>
              <a:ext cx="521300" cy="495054"/>
            </a:xfrm>
            <a:prstGeom prst="trapezoid">
              <a:avLst>
                <a:gd name="adj" fmla="val 19626"/>
              </a:avLst>
            </a:prstGeom>
            <a:solidFill>
              <a:srgbClr val="70AD47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49" name="円/楕円 73"/>
            <p:cNvSpPr/>
            <p:nvPr/>
          </p:nvSpPr>
          <p:spPr>
            <a:xfrm>
              <a:off x="3116796" y="330955"/>
              <a:ext cx="506662" cy="471631"/>
            </a:xfrm>
            <a:custGeom>
              <a:avLst/>
              <a:gdLst>
                <a:gd name="connsiteX0" fmla="*/ 0 w 506661"/>
                <a:gd name="connsiteY0" fmla="*/ 284709 h 569417"/>
                <a:gd name="connsiteX1" fmla="*/ 253331 w 506661"/>
                <a:gd name="connsiteY1" fmla="*/ 0 h 569417"/>
                <a:gd name="connsiteX2" fmla="*/ 506662 w 506661"/>
                <a:gd name="connsiteY2" fmla="*/ 284709 h 569417"/>
                <a:gd name="connsiteX3" fmla="*/ 253331 w 506661"/>
                <a:gd name="connsiteY3" fmla="*/ 569418 h 569417"/>
                <a:gd name="connsiteX4" fmla="*/ 0 w 506661"/>
                <a:gd name="connsiteY4" fmla="*/ 284709 h 569417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786112"/>
                <a:gd name="connsiteX1" fmla="*/ 253331 w 506662"/>
                <a:gd name="connsiteY1" fmla="*/ 0 h 786112"/>
                <a:gd name="connsiteX2" fmla="*/ 506662 w 506662"/>
                <a:gd name="connsiteY2" fmla="*/ 284709 h 786112"/>
                <a:gd name="connsiteX3" fmla="*/ 258094 w 506662"/>
                <a:gd name="connsiteY3" fmla="*/ 786112 h 786112"/>
                <a:gd name="connsiteX4" fmla="*/ 0 w 506662"/>
                <a:gd name="connsiteY4" fmla="*/ 284709 h 786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06662" h="786112">
                  <a:moveTo>
                    <a:pt x="0" y="284709"/>
                  </a:moveTo>
                  <a:cubicBezTo>
                    <a:pt x="0" y="127469"/>
                    <a:pt x="113420" y="0"/>
                    <a:pt x="253331" y="0"/>
                  </a:cubicBezTo>
                  <a:cubicBezTo>
                    <a:pt x="393242" y="0"/>
                    <a:pt x="506662" y="127469"/>
                    <a:pt x="506662" y="284709"/>
                  </a:cubicBezTo>
                  <a:cubicBezTo>
                    <a:pt x="506662" y="441949"/>
                    <a:pt x="398005" y="786112"/>
                    <a:pt x="258094" y="786112"/>
                  </a:cubicBezTo>
                  <a:cubicBezTo>
                    <a:pt x="118183" y="786112"/>
                    <a:pt x="0" y="441949"/>
                    <a:pt x="0" y="284709"/>
                  </a:cubicBezTo>
                  <a:close/>
                </a:path>
              </a:pathLst>
            </a:custGeom>
            <a:solidFill>
              <a:srgbClr val="7030A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0" name="台形 949"/>
            <p:cNvSpPr/>
            <p:nvPr/>
          </p:nvSpPr>
          <p:spPr>
            <a:xfrm>
              <a:off x="3281378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1" name="台形 950"/>
            <p:cNvSpPr/>
            <p:nvPr/>
          </p:nvSpPr>
          <p:spPr>
            <a:xfrm rot="10800000">
              <a:off x="3204681" y="946035"/>
              <a:ext cx="336120" cy="503269"/>
            </a:xfrm>
            <a:prstGeom prst="trapezoid">
              <a:avLst>
                <a:gd name="adj" fmla="val 37044"/>
              </a:avLst>
            </a:prstGeom>
            <a:solidFill>
              <a:srgbClr val="70AD47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2" name="円/楕円 951"/>
            <p:cNvSpPr/>
            <p:nvPr/>
          </p:nvSpPr>
          <p:spPr>
            <a:xfrm rot="20700000">
              <a:off x="3126669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3" name="円/楕円 952"/>
            <p:cNvSpPr/>
            <p:nvPr/>
          </p:nvSpPr>
          <p:spPr>
            <a:xfrm rot="900000" flipH="1">
              <a:off x="3535917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4" name="円/楕円 953"/>
            <p:cNvSpPr/>
            <p:nvPr/>
          </p:nvSpPr>
          <p:spPr>
            <a:xfrm>
              <a:off x="3164553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5" name="フリーフォーム 954"/>
            <p:cNvSpPr/>
            <p:nvPr/>
          </p:nvSpPr>
          <p:spPr>
            <a:xfrm rot="10800000">
              <a:off x="3204681" y="945460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6" name="フリーフォーム 955"/>
            <p:cNvSpPr/>
            <p:nvPr/>
          </p:nvSpPr>
          <p:spPr>
            <a:xfrm>
              <a:off x="3071222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52788 w 593730"/>
                <a:gd name="connsiteY1" fmla="*/ 0 h 925513"/>
                <a:gd name="connsiteX2" fmla="*/ 296865 w 593730"/>
                <a:gd name="connsiteY2" fmla="*/ 428922 h 925513"/>
                <a:gd name="connsiteX3" fmla="*/ 440943 w 593730"/>
                <a:gd name="connsiteY3" fmla="*/ 0 h 925513"/>
                <a:gd name="connsiteX4" fmla="*/ 485250 w 593730"/>
                <a:gd name="connsiteY4" fmla="*/ 0 h 925513"/>
                <a:gd name="connsiteX5" fmla="*/ 593730 w 593730"/>
                <a:gd name="connsiteY5" fmla="*/ 108480 h 925513"/>
                <a:gd name="connsiteX6" fmla="*/ 482793 w 593730"/>
                <a:gd name="connsiteY6" fmla="*/ 556819 h 925513"/>
                <a:gd name="connsiteX7" fmla="*/ 575963 w 593730"/>
                <a:gd name="connsiteY7" fmla="*/ 873126 h 925513"/>
                <a:gd name="connsiteX8" fmla="*/ 337989 w 593730"/>
                <a:gd name="connsiteY8" fmla="*/ 925513 h 925513"/>
                <a:gd name="connsiteX9" fmla="*/ 294067 w 593730"/>
                <a:gd name="connsiteY9" fmla="*/ 852285 h 925513"/>
                <a:gd name="connsiteX10" fmla="*/ 250145 w 593730"/>
                <a:gd name="connsiteY10" fmla="*/ 925513 h 925513"/>
                <a:gd name="connsiteX11" fmla="*/ 13004 w 593730"/>
                <a:gd name="connsiteY11" fmla="*/ 875507 h 925513"/>
                <a:gd name="connsiteX12" fmla="*/ 110938 w 593730"/>
                <a:gd name="connsiteY12" fmla="*/ 556819 h 925513"/>
                <a:gd name="connsiteX13" fmla="*/ 0 w 593730"/>
                <a:gd name="connsiteY13" fmla="*/ 108480 h 925513"/>
                <a:gd name="connsiteX14" fmla="*/ 108480 w 593730"/>
                <a:gd name="connsiteY14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52788" y="0"/>
                  </a:lnTo>
                  <a:lnTo>
                    <a:pt x="296865" y="428922"/>
                  </a:lnTo>
                  <a:lnTo>
                    <a:pt x="440943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E7E6E6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7" name="円/楕円 956"/>
            <p:cNvSpPr/>
            <p:nvPr/>
          </p:nvSpPr>
          <p:spPr>
            <a:xfrm>
              <a:off x="3351740" y="1501087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8" name="円/楕円 957"/>
            <p:cNvSpPr/>
            <p:nvPr/>
          </p:nvSpPr>
          <p:spPr>
            <a:xfrm>
              <a:off x="3351740" y="1646343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9" name="フリーフォーム 958"/>
            <p:cNvSpPr/>
            <p:nvPr/>
          </p:nvSpPr>
          <p:spPr>
            <a:xfrm flipH="1">
              <a:off x="3128965" y="946725"/>
              <a:ext cx="477058" cy="440134"/>
            </a:xfrm>
            <a:custGeom>
              <a:avLst/>
              <a:gdLst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5744 w 457325"/>
                <a:gd name="connsiteY11" fmla="*/ 428625 h 428625"/>
                <a:gd name="connsiteX12" fmla="*/ 232392 w 457325"/>
                <a:gd name="connsiteY12" fmla="*/ 418399 h 428625"/>
                <a:gd name="connsiteX13" fmla="*/ 397794 w 457325"/>
                <a:gd name="connsiteY13" fmla="*/ 261938 h 428625"/>
                <a:gd name="connsiteX14" fmla="*/ 343025 w 457325"/>
                <a:gd name="connsiteY14" fmla="*/ 207169 h 428625"/>
                <a:gd name="connsiteX15" fmla="*/ 457325 w 457325"/>
                <a:gd name="connsiteY15" fmla="*/ 150019 h 428625"/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2392 w 457325"/>
                <a:gd name="connsiteY11" fmla="*/ 418399 h 428625"/>
                <a:gd name="connsiteX12" fmla="*/ 397794 w 457325"/>
                <a:gd name="connsiteY12" fmla="*/ 261938 h 428625"/>
                <a:gd name="connsiteX13" fmla="*/ 343025 w 457325"/>
                <a:gd name="connsiteY13" fmla="*/ 207169 h 428625"/>
                <a:gd name="connsiteX14" fmla="*/ 457325 w 457325"/>
                <a:gd name="connsiteY14" fmla="*/ 150019 h 428625"/>
                <a:gd name="connsiteX15" fmla="*/ 390650 w 457325"/>
                <a:gd name="connsiteY15" fmla="*/ 0 h 428625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232392 w 457325"/>
                <a:gd name="connsiteY10" fmla="*/ 418399 h 421926"/>
                <a:gd name="connsiteX11" fmla="*/ 397794 w 457325"/>
                <a:gd name="connsiteY11" fmla="*/ 261938 h 421926"/>
                <a:gd name="connsiteX12" fmla="*/ 343025 w 457325"/>
                <a:gd name="connsiteY12" fmla="*/ 207169 h 421926"/>
                <a:gd name="connsiteX13" fmla="*/ 457325 w 457325"/>
                <a:gd name="connsiteY13" fmla="*/ 150019 h 421926"/>
                <a:gd name="connsiteX14" fmla="*/ 390650 w 457325"/>
                <a:gd name="connsiteY14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397794 w 457325"/>
                <a:gd name="connsiteY10" fmla="*/ 261938 h 421926"/>
                <a:gd name="connsiteX11" fmla="*/ 343025 w 457325"/>
                <a:gd name="connsiteY11" fmla="*/ 207169 h 421926"/>
                <a:gd name="connsiteX12" fmla="*/ 457325 w 457325"/>
                <a:gd name="connsiteY12" fmla="*/ 150019 h 421926"/>
                <a:gd name="connsiteX13" fmla="*/ 390650 w 457325"/>
                <a:gd name="connsiteY13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8663 w 457325"/>
                <a:gd name="connsiteY8" fmla="*/ 421926 h 421926"/>
                <a:gd name="connsiteX9" fmla="*/ 397794 w 457325"/>
                <a:gd name="connsiteY9" fmla="*/ 261938 h 421926"/>
                <a:gd name="connsiteX10" fmla="*/ 343025 w 457325"/>
                <a:gd name="connsiteY10" fmla="*/ 207169 h 421926"/>
                <a:gd name="connsiteX11" fmla="*/ 457325 w 457325"/>
                <a:gd name="connsiteY11" fmla="*/ 150019 h 421926"/>
                <a:gd name="connsiteX12" fmla="*/ 390650 w 457325"/>
                <a:gd name="connsiteY12" fmla="*/ 0 h 4219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57325" h="421926">
                  <a:moveTo>
                    <a:pt x="390650" y="0"/>
                  </a:moveTo>
                  <a:lnTo>
                    <a:pt x="362075" y="0"/>
                  </a:lnTo>
                  <a:lnTo>
                    <a:pt x="228663" y="407021"/>
                  </a:lnTo>
                  <a:lnTo>
                    <a:pt x="95250" y="0"/>
                  </a:lnTo>
                  <a:lnTo>
                    <a:pt x="66675" y="0"/>
                  </a:lnTo>
                  <a:lnTo>
                    <a:pt x="0" y="150019"/>
                  </a:lnTo>
                  <a:lnTo>
                    <a:pt x="114300" y="207169"/>
                  </a:lnTo>
                  <a:lnTo>
                    <a:pt x="59531" y="261938"/>
                  </a:lnTo>
                  <a:lnTo>
                    <a:pt x="228663" y="421926"/>
                  </a:lnTo>
                  <a:lnTo>
                    <a:pt x="397794" y="261938"/>
                  </a:lnTo>
                  <a:lnTo>
                    <a:pt x="343025" y="207169"/>
                  </a:lnTo>
                  <a:lnTo>
                    <a:pt x="457325" y="150019"/>
                  </a:lnTo>
                  <a:lnTo>
                    <a:pt x="390650" y="0"/>
                  </a:lnTo>
                  <a:close/>
                </a:path>
              </a:pathLst>
            </a:custGeom>
            <a:solidFill>
              <a:sysClr val="window" lastClr="FFFFFF">
                <a:lumMod val="50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0" name="フリーフォーム 959"/>
            <p:cNvSpPr/>
            <p:nvPr/>
          </p:nvSpPr>
          <p:spPr>
            <a:xfrm>
              <a:off x="3130360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1" name="フリーフォーム 960"/>
            <p:cNvSpPr/>
            <p:nvPr/>
          </p:nvSpPr>
          <p:spPr>
            <a:xfrm flipH="1">
              <a:off x="3368689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2" name="月 961"/>
            <p:cNvSpPr/>
            <p:nvPr/>
          </p:nvSpPr>
          <p:spPr>
            <a:xfrm rot="18900000" flipH="1">
              <a:off x="3448294" y="353662"/>
              <a:ext cx="123928" cy="304194"/>
            </a:xfrm>
            <a:prstGeom prst="moon">
              <a:avLst>
                <a:gd name="adj" fmla="val 69443"/>
              </a:avLst>
            </a:prstGeom>
            <a:solidFill>
              <a:srgbClr val="7030A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3" name="月 962"/>
            <p:cNvSpPr/>
            <p:nvPr/>
          </p:nvSpPr>
          <p:spPr>
            <a:xfrm rot="3600000">
              <a:off x="3225250" y="264985"/>
              <a:ext cx="159218" cy="414688"/>
            </a:xfrm>
            <a:prstGeom prst="moon">
              <a:avLst>
                <a:gd name="adj" fmla="val 69443"/>
              </a:avLst>
            </a:prstGeom>
            <a:solidFill>
              <a:srgbClr val="7030A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4" name="角丸四角形 963"/>
            <p:cNvSpPr/>
            <p:nvPr/>
          </p:nvSpPr>
          <p:spPr>
            <a:xfrm>
              <a:off x="3244265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5" name="角丸四角形 964"/>
            <p:cNvSpPr/>
            <p:nvPr/>
          </p:nvSpPr>
          <p:spPr>
            <a:xfrm>
              <a:off x="3442581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966" name="グループ化 965"/>
            <p:cNvGrpSpPr/>
            <p:nvPr/>
          </p:nvGrpSpPr>
          <p:grpSpPr>
            <a:xfrm>
              <a:off x="3194056" y="674002"/>
              <a:ext cx="413395" cy="285188"/>
              <a:chOff x="1268590" y="2659816"/>
              <a:chExt cx="966689" cy="666887"/>
            </a:xfrm>
          </p:grpSpPr>
          <p:sp>
            <p:nvSpPr>
              <p:cNvPr id="970" name="フリーフォーム 969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71" name="フリーフォーム 970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67" name="グループ化 966"/>
            <p:cNvGrpSpPr/>
            <p:nvPr/>
          </p:nvGrpSpPr>
          <p:grpSpPr>
            <a:xfrm>
              <a:off x="3064385" y="855527"/>
              <a:ext cx="611278" cy="566388"/>
              <a:chOff x="1628748" y="855527"/>
              <a:chExt cx="611278" cy="566388"/>
            </a:xfrm>
          </p:grpSpPr>
          <p:sp>
            <p:nvSpPr>
              <p:cNvPr id="968" name="片側の 2 つの角を丸めた四角形 497"/>
              <p:cNvSpPr/>
              <p:nvPr/>
            </p:nvSpPr>
            <p:spPr>
              <a:xfrm rot="12126462">
                <a:off x="1628748" y="855528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69" name="片側の 2 つの角を丸めた四角形 497"/>
              <p:cNvSpPr/>
              <p:nvPr/>
            </p:nvSpPr>
            <p:spPr>
              <a:xfrm rot="9473538" flipH="1">
                <a:off x="2055085" y="855527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972" name="グループ化 971"/>
          <p:cNvGrpSpPr/>
          <p:nvPr/>
        </p:nvGrpSpPr>
        <p:grpSpPr>
          <a:xfrm>
            <a:off x="4786267" y="2794874"/>
            <a:ext cx="390666" cy="1598086"/>
            <a:chOff x="4523140" y="362080"/>
            <a:chExt cx="612576" cy="2505844"/>
          </a:xfrm>
        </p:grpSpPr>
        <p:sp>
          <p:nvSpPr>
            <p:cNvPr id="973" name="片側の 2 つの角を丸めた四角形 972"/>
            <p:cNvSpPr/>
            <p:nvPr/>
          </p:nvSpPr>
          <p:spPr>
            <a:xfrm>
              <a:off x="4592208" y="362080"/>
              <a:ext cx="468916" cy="52365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4" name="フリーフォーム 973"/>
            <p:cNvSpPr/>
            <p:nvPr/>
          </p:nvSpPr>
          <p:spPr>
            <a:xfrm>
              <a:off x="4616836" y="1791600"/>
              <a:ext cx="201052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5" name="フリーフォーム 974"/>
            <p:cNvSpPr/>
            <p:nvPr/>
          </p:nvSpPr>
          <p:spPr>
            <a:xfrm>
              <a:off x="4830888" y="1791600"/>
              <a:ext cx="201054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6" name="台形 975"/>
            <p:cNvSpPr/>
            <p:nvPr/>
          </p:nvSpPr>
          <p:spPr>
            <a:xfrm>
              <a:off x="4523140" y="1560910"/>
              <a:ext cx="608022" cy="680157"/>
            </a:xfrm>
            <a:prstGeom prst="trapezoid">
              <a:avLst>
                <a:gd name="adj" fmla="val 13096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7" name="フリーフォーム 976"/>
            <p:cNvSpPr/>
            <p:nvPr/>
          </p:nvSpPr>
          <p:spPr>
            <a:xfrm>
              <a:off x="4641065" y="805868"/>
              <a:ext cx="365036" cy="368514"/>
            </a:xfrm>
            <a:custGeom>
              <a:avLst/>
              <a:gdLst>
                <a:gd name="connsiteX0" fmla="*/ 138862 w 365036"/>
                <a:gd name="connsiteY0" fmla="*/ 0 h 368514"/>
                <a:gd name="connsiteX1" fmla="*/ 226175 w 365036"/>
                <a:gd name="connsiteY1" fmla="*/ 0 h 368514"/>
                <a:gd name="connsiteX2" fmla="*/ 261544 w 365036"/>
                <a:gd name="connsiteY2" fmla="*/ 146619 h 368514"/>
                <a:gd name="connsiteX3" fmla="*/ 328053 w 365036"/>
                <a:gd name="connsiteY3" fmla="*/ 146619 h 368514"/>
                <a:gd name="connsiteX4" fmla="*/ 365036 w 365036"/>
                <a:gd name="connsiteY4" fmla="*/ 183602 h 368514"/>
                <a:gd name="connsiteX5" fmla="*/ 365036 w 365036"/>
                <a:gd name="connsiteY5" fmla="*/ 368514 h 368514"/>
                <a:gd name="connsiteX6" fmla="*/ 0 w 365036"/>
                <a:gd name="connsiteY6" fmla="*/ 368514 h 368514"/>
                <a:gd name="connsiteX7" fmla="*/ 0 w 365036"/>
                <a:gd name="connsiteY7" fmla="*/ 183602 h 368514"/>
                <a:gd name="connsiteX8" fmla="*/ 36983 w 365036"/>
                <a:gd name="connsiteY8" fmla="*/ 146619 h 368514"/>
                <a:gd name="connsiteX9" fmla="*/ 103494 w 365036"/>
                <a:gd name="connsiteY9" fmla="*/ 146619 h 3685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65036" h="368514">
                  <a:moveTo>
                    <a:pt x="138862" y="0"/>
                  </a:moveTo>
                  <a:lnTo>
                    <a:pt x="226175" y="0"/>
                  </a:lnTo>
                  <a:lnTo>
                    <a:pt x="261544" y="146619"/>
                  </a:lnTo>
                  <a:lnTo>
                    <a:pt x="328053" y="146619"/>
                  </a:lnTo>
                  <a:cubicBezTo>
                    <a:pt x="348478" y="146619"/>
                    <a:pt x="365036" y="163177"/>
                    <a:pt x="365036" y="183602"/>
                  </a:cubicBezTo>
                  <a:lnTo>
                    <a:pt x="365036" y="368514"/>
                  </a:lnTo>
                  <a:lnTo>
                    <a:pt x="0" y="368514"/>
                  </a:lnTo>
                  <a:lnTo>
                    <a:pt x="0" y="183602"/>
                  </a:lnTo>
                  <a:cubicBezTo>
                    <a:pt x="0" y="163177"/>
                    <a:pt x="16558" y="146619"/>
                    <a:pt x="36983" y="146619"/>
                  </a:cubicBezTo>
                  <a:lnTo>
                    <a:pt x="103494" y="146619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8" name="フリーフォーム 977"/>
            <p:cNvSpPr/>
            <p:nvPr/>
          </p:nvSpPr>
          <p:spPr>
            <a:xfrm rot="10800000">
              <a:off x="4633243" y="964868"/>
              <a:ext cx="383618" cy="597805"/>
            </a:xfrm>
            <a:custGeom>
              <a:avLst/>
              <a:gdLst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351853 w 383618"/>
                <a:gd name="connsiteY2" fmla="*/ 599725 h 619047"/>
                <a:gd name="connsiteX3" fmla="*/ 191810 w 383618"/>
                <a:gd name="connsiteY3" fmla="*/ 459268 h 619047"/>
                <a:gd name="connsiteX4" fmla="*/ 31768 w 383618"/>
                <a:gd name="connsiteY4" fmla="*/ 599725 h 619047"/>
                <a:gd name="connsiteX5" fmla="*/ 28822 w 383618"/>
                <a:gd name="connsiteY5" fmla="*/ 619047 h 619047"/>
                <a:gd name="connsiteX6" fmla="*/ 0 w 383618"/>
                <a:gd name="connsiteY6" fmla="*/ 619047 h 619047"/>
                <a:gd name="connsiteX7" fmla="*/ 35918 w 383618"/>
                <a:gd name="connsiteY7" fmla="*/ 0 h 619047"/>
                <a:gd name="connsiteX8" fmla="*/ 347700 w 383618"/>
                <a:gd name="connsiteY8" fmla="*/ 0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351853 w 383618"/>
                <a:gd name="connsiteY2" fmla="*/ 599725 h 619047"/>
                <a:gd name="connsiteX3" fmla="*/ 189429 w 383618"/>
                <a:gd name="connsiteY3" fmla="*/ 530779 h 619047"/>
                <a:gd name="connsiteX4" fmla="*/ 31768 w 383618"/>
                <a:gd name="connsiteY4" fmla="*/ 599725 h 619047"/>
                <a:gd name="connsiteX5" fmla="*/ 28822 w 383618"/>
                <a:gd name="connsiteY5" fmla="*/ 619047 h 619047"/>
                <a:gd name="connsiteX6" fmla="*/ 0 w 383618"/>
                <a:gd name="connsiteY6" fmla="*/ 619047 h 619047"/>
                <a:gd name="connsiteX7" fmla="*/ 35918 w 383618"/>
                <a:gd name="connsiteY7" fmla="*/ 0 h 619047"/>
                <a:gd name="connsiteX8" fmla="*/ 347700 w 383618"/>
                <a:gd name="connsiteY8" fmla="*/ 0 h 619047"/>
                <a:gd name="connsiteX9" fmla="*/ 383618 w 383618"/>
                <a:gd name="connsiteY9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31768 w 383618"/>
                <a:gd name="connsiteY3" fmla="*/ 599725 h 619047"/>
                <a:gd name="connsiteX4" fmla="*/ 28822 w 383618"/>
                <a:gd name="connsiteY4" fmla="*/ 619047 h 619047"/>
                <a:gd name="connsiteX5" fmla="*/ 0 w 383618"/>
                <a:gd name="connsiteY5" fmla="*/ 619047 h 619047"/>
                <a:gd name="connsiteX6" fmla="*/ 35918 w 383618"/>
                <a:gd name="connsiteY6" fmla="*/ 0 h 619047"/>
                <a:gd name="connsiteX7" fmla="*/ 347700 w 383618"/>
                <a:gd name="connsiteY7" fmla="*/ 0 h 619047"/>
                <a:gd name="connsiteX8" fmla="*/ 383618 w 383618"/>
                <a:gd name="connsiteY8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83618" h="619047">
                  <a:moveTo>
                    <a:pt x="383618" y="619047"/>
                  </a:moveTo>
                  <a:lnTo>
                    <a:pt x="354799" y="619047"/>
                  </a:lnTo>
                  <a:cubicBezTo>
                    <a:pt x="333014" y="579761"/>
                    <a:pt x="286620" y="530779"/>
                    <a:pt x="189429" y="530779"/>
                  </a:cubicBezTo>
                  <a:cubicBezTo>
                    <a:pt x="92238" y="530779"/>
                    <a:pt x="53249" y="589541"/>
                    <a:pt x="28822" y="619047"/>
                  </a:cubicBezTo>
                  <a:lnTo>
                    <a:pt x="0" y="619047"/>
                  </a:lnTo>
                  <a:lnTo>
                    <a:pt x="35918" y="0"/>
                  </a:lnTo>
                  <a:lnTo>
                    <a:pt x="347700" y="0"/>
                  </a:lnTo>
                  <a:lnTo>
                    <a:pt x="383618" y="619047"/>
                  </a:lnTo>
                  <a:close/>
                </a:path>
              </a:pathLst>
            </a:custGeom>
            <a:solidFill>
              <a:srgbClr val="FF99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9" name="正方形/長方形 978"/>
            <p:cNvSpPr/>
            <p:nvPr/>
          </p:nvSpPr>
          <p:spPr>
            <a:xfrm>
              <a:off x="4683488" y="1538932"/>
              <a:ext cx="283126" cy="45719"/>
            </a:xfrm>
            <a:prstGeom prst="rect">
              <a:avLst/>
            </a:prstGeom>
            <a:solidFill>
              <a:srgbClr val="660033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0" name="角丸四角形 979"/>
            <p:cNvSpPr/>
            <p:nvPr/>
          </p:nvSpPr>
          <p:spPr>
            <a:xfrm>
              <a:off x="4774715" y="1535879"/>
              <a:ext cx="100673" cy="48772"/>
            </a:xfrm>
            <a:prstGeom prst="roundRect">
              <a:avLst>
                <a:gd name="adj" fmla="val 33224"/>
              </a:avLst>
            </a:prstGeom>
            <a:solidFill>
              <a:sysClr val="window" lastClr="FFFFFF">
                <a:lumMod val="7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1" name="円/楕円 980"/>
            <p:cNvSpPr/>
            <p:nvPr/>
          </p:nvSpPr>
          <p:spPr>
            <a:xfrm rot="20700000">
              <a:off x="4585132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2" name="円/楕円 981"/>
            <p:cNvSpPr/>
            <p:nvPr/>
          </p:nvSpPr>
          <p:spPr>
            <a:xfrm rot="900000" flipH="1">
              <a:off x="4994380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3" name="円/楕円 982"/>
            <p:cNvSpPr/>
            <p:nvPr/>
          </p:nvSpPr>
          <p:spPr>
            <a:xfrm>
              <a:off x="4623016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4" name="フリーフォーム 983"/>
            <p:cNvSpPr/>
            <p:nvPr/>
          </p:nvSpPr>
          <p:spPr>
            <a:xfrm>
              <a:off x="4588823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5" name="フリーフォーム 984"/>
            <p:cNvSpPr/>
            <p:nvPr/>
          </p:nvSpPr>
          <p:spPr>
            <a:xfrm flipH="1">
              <a:off x="4827152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6" name="フリーフォーム 985"/>
            <p:cNvSpPr/>
            <p:nvPr/>
          </p:nvSpPr>
          <p:spPr>
            <a:xfrm>
              <a:off x="4529686" y="945461"/>
              <a:ext cx="193905" cy="903156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3905" h="903156">
                  <a:moveTo>
                    <a:pt x="108480" y="0"/>
                  </a:moveTo>
                  <a:lnTo>
                    <a:pt x="142698" y="0"/>
                  </a:lnTo>
                  <a:lnTo>
                    <a:pt x="193905" y="427731"/>
                  </a:lnTo>
                  <a:lnTo>
                    <a:pt x="144122" y="903156"/>
                  </a:lnTo>
                  <a:lnTo>
                    <a:pt x="13004" y="875507"/>
                  </a:lnTo>
                  <a:lnTo>
                    <a:pt x="65695" y="568725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66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7" name="フリーフォーム 986"/>
            <p:cNvSpPr/>
            <p:nvPr/>
          </p:nvSpPr>
          <p:spPr>
            <a:xfrm>
              <a:off x="4613307" y="945460"/>
              <a:ext cx="104055" cy="386524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13064" h="425523">
                  <a:moveTo>
                    <a:pt x="69056" y="0"/>
                  </a:moveTo>
                  <a:lnTo>
                    <a:pt x="113064" y="425523"/>
                  </a:lnTo>
                  <a:lnTo>
                    <a:pt x="28575" y="314325"/>
                  </a:lnTo>
                  <a:lnTo>
                    <a:pt x="69056" y="259556"/>
                  </a:lnTo>
                  <a:lnTo>
                    <a:pt x="0" y="204787"/>
                  </a:lnTo>
                  <a:lnTo>
                    <a:pt x="43164" y="19"/>
                  </a:lnTo>
                  <a:lnTo>
                    <a:pt x="69056" y="0"/>
                  </a:ln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8" name="片側の 2 つの角を丸めた四角形 987"/>
            <p:cNvSpPr/>
            <p:nvPr/>
          </p:nvSpPr>
          <p:spPr>
            <a:xfrm rot="11700000">
              <a:off x="4556023" y="1569171"/>
              <a:ext cx="73818" cy="179591"/>
            </a:xfrm>
            <a:prstGeom prst="round2SameRect">
              <a:avLst/>
            </a:prstGeom>
            <a:solidFill>
              <a:srgbClr val="FF66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9" name="フリーフォーム 988"/>
            <p:cNvSpPr/>
            <p:nvPr/>
          </p:nvSpPr>
          <p:spPr>
            <a:xfrm flipH="1">
              <a:off x="4934336" y="945461"/>
              <a:ext cx="193905" cy="903156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3905" h="903156">
                  <a:moveTo>
                    <a:pt x="108480" y="0"/>
                  </a:moveTo>
                  <a:lnTo>
                    <a:pt x="142698" y="0"/>
                  </a:lnTo>
                  <a:lnTo>
                    <a:pt x="193905" y="427731"/>
                  </a:lnTo>
                  <a:lnTo>
                    <a:pt x="144122" y="903156"/>
                  </a:lnTo>
                  <a:lnTo>
                    <a:pt x="13004" y="875507"/>
                  </a:lnTo>
                  <a:lnTo>
                    <a:pt x="65695" y="568725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66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0" name="フリーフォーム 989"/>
            <p:cNvSpPr/>
            <p:nvPr/>
          </p:nvSpPr>
          <p:spPr>
            <a:xfrm flipH="1">
              <a:off x="4940565" y="945460"/>
              <a:ext cx="104055" cy="386524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13064" h="425523">
                  <a:moveTo>
                    <a:pt x="69056" y="0"/>
                  </a:moveTo>
                  <a:lnTo>
                    <a:pt x="113064" y="425523"/>
                  </a:lnTo>
                  <a:lnTo>
                    <a:pt x="28575" y="314325"/>
                  </a:lnTo>
                  <a:lnTo>
                    <a:pt x="69056" y="259556"/>
                  </a:lnTo>
                  <a:lnTo>
                    <a:pt x="0" y="204787"/>
                  </a:lnTo>
                  <a:lnTo>
                    <a:pt x="43164" y="19"/>
                  </a:lnTo>
                  <a:lnTo>
                    <a:pt x="69056" y="0"/>
                  </a:ln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1" name="片側の 2 つの角を丸めた四角形 990"/>
            <p:cNvSpPr/>
            <p:nvPr/>
          </p:nvSpPr>
          <p:spPr>
            <a:xfrm rot="9900000" flipH="1">
              <a:off x="5028086" y="1569171"/>
              <a:ext cx="73818" cy="179591"/>
            </a:xfrm>
            <a:prstGeom prst="round2SameRect">
              <a:avLst/>
            </a:prstGeom>
            <a:solidFill>
              <a:srgbClr val="FF66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2" name="フリーフォーム 991"/>
            <p:cNvSpPr/>
            <p:nvPr/>
          </p:nvSpPr>
          <p:spPr>
            <a:xfrm rot="5400000">
              <a:off x="4730119" y="270798"/>
              <a:ext cx="192047" cy="410298"/>
            </a:xfrm>
            <a:custGeom>
              <a:avLst/>
              <a:gdLst>
                <a:gd name="connsiteX0" fmla="*/ 0 w 192047"/>
                <a:gd name="connsiteY0" fmla="*/ 205149 h 410298"/>
                <a:gd name="connsiteX1" fmla="*/ 192047 w 192047"/>
                <a:gd name="connsiteY1" fmla="*/ 0 h 410298"/>
                <a:gd name="connsiteX2" fmla="*/ 154513 w 192047"/>
                <a:gd name="connsiteY2" fmla="*/ 99962 h 410298"/>
                <a:gd name="connsiteX3" fmla="*/ 154135 w 192047"/>
                <a:gd name="connsiteY3" fmla="*/ 103142 h 410298"/>
                <a:gd name="connsiteX4" fmla="*/ 94092 w 192047"/>
                <a:gd name="connsiteY4" fmla="*/ 115853 h 410298"/>
                <a:gd name="connsiteX5" fmla="*/ 151185 w 192047"/>
                <a:gd name="connsiteY5" fmla="*/ 127940 h 410298"/>
                <a:gd name="connsiteX6" fmla="*/ 143712 w 192047"/>
                <a:gd name="connsiteY6" fmla="*/ 190772 h 410298"/>
                <a:gd name="connsiteX7" fmla="*/ 75795 w 192047"/>
                <a:gd name="connsiteY7" fmla="*/ 205150 h 410298"/>
                <a:gd name="connsiteX8" fmla="*/ 143712 w 192047"/>
                <a:gd name="connsiteY8" fmla="*/ 219529 h 410298"/>
                <a:gd name="connsiteX9" fmla="*/ 151186 w 192047"/>
                <a:gd name="connsiteY9" fmla="*/ 282359 h 410298"/>
                <a:gd name="connsiteX10" fmla="*/ 94092 w 192047"/>
                <a:gd name="connsiteY10" fmla="*/ 294446 h 410298"/>
                <a:gd name="connsiteX11" fmla="*/ 154135 w 192047"/>
                <a:gd name="connsiteY11" fmla="*/ 307158 h 410298"/>
                <a:gd name="connsiteX12" fmla="*/ 154513 w 192047"/>
                <a:gd name="connsiteY12" fmla="*/ 310335 h 410298"/>
                <a:gd name="connsiteX13" fmla="*/ 192047 w 192047"/>
                <a:gd name="connsiteY13" fmla="*/ 410297 h 410298"/>
                <a:gd name="connsiteX14" fmla="*/ 192047 w 192047"/>
                <a:gd name="connsiteY14" fmla="*/ 410298 h 410298"/>
                <a:gd name="connsiteX15" fmla="*/ 0 w 192047"/>
                <a:gd name="connsiteY15" fmla="*/ 205149 h 410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92047" h="410298">
                  <a:moveTo>
                    <a:pt x="0" y="205149"/>
                  </a:moveTo>
                  <a:cubicBezTo>
                    <a:pt x="0" y="91848"/>
                    <a:pt x="85982" y="0"/>
                    <a:pt x="192047" y="0"/>
                  </a:cubicBezTo>
                  <a:cubicBezTo>
                    <a:pt x="175365" y="31870"/>
                    <a:pt x="162854" y="65481"/>
                    <a:pt x="154513" y="99962"/>
                  </a:cubicBezTo>
                  <a:lnTo>
                    <a:pt x="154135" y="103142"/>
                  </a:lnTo>
                  <a:lnTo>
                    <a:pt x="94092" y="115853"/>
                  </a:lnTo>
                  <a:lnTo>
                    <a:pt x="151185" y="127940"/>
                  </a:lnTo>
                  <a:lnTo>
                    <a:pt x="143712" y="190772"/>
                  </a:lnTo>
                  <a:lnTo>
                    <a:pt x="75795" y="205150"/>
                  </a:lnTo>
                  <a:lnTo>
                    <a:pt x="143712" y="219529"/>
                  </a:lnTo>
                  <a:lnTo>
                    <a:pt x="151186" y="282359"/>
                  </a:lnTo>
                  <a:lnTo>
                    <a:pt x="94092" y="294446"/>
                  </a:lnTo>
                  <a:lnTo>
                    <a:pt x="154135" y="307158"/>
                  </a:lnTo>
                  <a:lnTo>
                    <a:pt x="154513" y="310335"/>
                  </a:lnTo>
                  <a:cubicBezTo>
                    <a:pt x="162854" y="344817"/>
                    <a:pt x="175365" y="378428"/>
                    <a:pt x="192047" y="410297"/>
                  </a:cubicBezTo>
                  <a:lnTo>
                    <a:pt x="192047" y="410298"/>
                  </a:lnTo>
                  <a:cubicBezTo>
                    <a:pt x="85982" y="410298"/>
                    <a:pt x="0" y="318450"/>
                    <a:pt x="0" y="205149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3" name="角丸四角形 992"/>
            <p:cNvSpPr/>
            <p:nvPr/>
          </p:nvSpPr>
          <p:spPr>
            <a:xfrm>
              <a:off x="4702728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4" name="角丸四角形 993"/>
            <p:cNvSpPr/>
            <p:nvPr/>
          </p:nvSpPr>
          <p:spPr>
            <a:xfrm>
              <a:off x="4901044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995" name="グループ化 994"/>
            <p:cNvGrpSpPr/>
            <p:nvPr/>
          </p:nvGrpSpPr>
          <p:grpSpPr>
            <a:xfrm>
              <a:off x="4654109" y="674002"/>
              <a:ext cx="413395" cy="285188"/>
              <a:chOff x="1268590" y="2659816"/>
              <a:chExt cx="966689" cy="666887"/>
            </a:xfrm>
          </p:grpSpPr>
          <p:sp>
            <p:nvSpPr>
              <p:cNvPr id="999" name="フリーフォーム 998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00" name="フリーフォーム 999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96" name="グループ化 995"/>
            <p:cNvGrpSpPr/>
            <p:nvPr/>
          </p:nvGrpSpPr>
          <p:grpSpPr>
            <a:xfrm>
              <a:off x="4524438" y="855527"/>
              <a:ext cx="611278" cy="566388"/>
              <a:chOff x="1628748" y="855527"/>
              <a:chExt cx="611278" cy="566388"/>
            </a:xfrm>
          </p:grpSpPr>
          <p:sp>
            <p:nvSpPr>
              <p:cNvPr id="997" name="片側の 2 つの角を丸めた四角形 497"/>
              <p:cNvSpPr/>
              <p:nvPr/>
            </p:nvSpPr>
            <p:spPr>
              <a:xfrm rot="12126462">
                <a:off x="1628748" y="855528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98" name="片側の 2 つの角を丸めた四角形 497"/>
              <p:cNvSpPr/>
              <p:nvPr/>
            </p:nvSpPr>
            <p:spPr>
              <a:xfrm rot="9473538" flipH="1">
                <a:off x="2055085" y="855527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01" name="グループ化 1000"/>
          <p:cNvGrpSpPr/>
          <p:nvPr/>
        </p:nvGrpSpPr>
        <p:grpSpPr>
          <a:xfrm>
            <a:off x="6602006" y="2766068"/>
            <a:ext cx="389839" cy="1626892"/>
            <a:chOff x="6151466" y="316911"/>
            <a:chExt cx="611278" cy="2551013"/>
          </a:xfrm>
        </p:grpSpPr>
        <p:sp>
          <p:nvSpPr>
            <p:cNvPr id="1002" name="フリーフォーム 1001"/>
            <p:cNvSpPr/>
            <p:nvPr/>
          </p:nvSpPr>
          <p:spPr>
            <a:xfrm>
              <a:off x="6214562" y="344461"/>
              <a:ext cx="489192" cy="541278"/>
            </a:xfrm>
            <a:custGeom>
              <a:avLst/>
              <a:gdLst>
                <a:gd name="connsiteX0" fmla="*/ 214265 w 489192"/>
                <a:gd name="connsiteY0" fmla="*/ 0 h 541278"/>
                <a:gd name="connsiteX1" fmla="*/ 244596 w 489192"/>
                <a:gd name="connsiteY1" fmla="*/ 3862 h 541278"/>
                <a:gd name="connsiteX2" fmla="*/ 274927 w 489192"/>
                <a:gd name="connsiteY2" fmla="*/ 0 h 541278"/>
                <a:gd name="connsiteX3" fmla="*/ 489192 w 489192"/>
                <a:gd name="connsiteY3" fmla="*/ 270639 h 541278"/>
                <a:gd name="connsiteX4" fmla="*/ 274927 w 489192"/>
                <a:gd name="connsiteY4" fmla="*/ 541278 h 541278"/>
                <a:gd name="connsiteX5" fmla="*/ 244596 w 489192"/>
                <a:gd name="connsiteY5" fmla="*/ 537416 h 541278"/>
                <a:gd name="connsiteX6" fmla="*/ 214265 w 489192"/>
                <a:gd name="connsiteY6" fmla="*/ 541278 h 541278"/>
                <a:gd name="connsiteX7" fmla="*/ 0 w 489192"/>
                <a:gd name="connsiteY7" fmla="*/ 270639 h 541278"/>
                <a:gd name="connsiteX8" fmla="*/ 214265 w 489192"/>
                <a:gd name="connsiteY8" fmla="*/ 0 h 5412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89192" h="541278">
                  <a:moveTo>
                    <a:pt x="214265" y="0"/>
                  </a:moveTo>
                  <a:lnTo>
                    <a:pt x="244596" y="3862"/>
                  </a:lnTo>
                  <a:lnTo>
                    <a:pt x="274927" y="0"/>
                  </a:lnTo>
                  <a:cubicBezTo>
                    <a:pt x="393262" y="0"/>
                    <a:pt x="489192" y="121169"/>
                    <a:pt x="489192" y="270639"/>
                  </a:cubicBezTo>
                  <a:cubicBezTo>
                    <a:pt x="489192" y="420109"/>
                    <a:pt x="393262" y="541278"/>
                    <a:pt x="274927" y="541278"/>
                  </a:cubicBezTo>
                  <a:lnTo>
                    <a:pt x="244596" y="537416"/>
                  </a:lnTo>
                  <a:lnTo>
                    <a:pt x="214265" y="541278"/>
                  </a:lnTo>
                  <a:cubicBezTo>
                    <a:pt x="95930" y="541278"/>
                    <a:pt x="0" y="420109"/>
                    <a:pt x="0" y="270639"/>
                  </a:cubicBezTo>
                  <a:cubicBezTo>
                    <a:pt x="0" y="121169"/>
                    <a:pt x="95930" y="0"/>
                    <a:pt x="21426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03" name="台形 1002"/>
            <p:cNvSpPr/>
            <p:nvPr/>
          </p:nvSpPr>
          <p:spPr>
            <a:xfrm>
              <a:off x="6370835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04" name="台形 1003"/>
            <p:cNvSpPr/>
            <p:nvPr/>
          </p:nvSpPr>
          <p:spPr>
            <a:xfrm rot="10800000">
              <a:off x="6278130" y="946034"/>
              <a:ext cx="364962" cy="503269"/>
            </a:xfrm>
            <a:prstGeom prst="trapezoid">
              <a:avLst>
                <a:gd name="adj" fmla="val 37044"/>
              </a:avLst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05" name="フリーフォーム 1004"/>
            <p:cNvSpPr/>
            <p:nvPr/>
          </p:nvSpPr>
          <p:spPr>
            <a:xfrm>
              <a:off x="6198912" y="1791600"/>
              <a:ext cx="259233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06" name="フリーフォーム 1005"/>
            <p:cNvSpPr/>
            <p:nvPr/>
          </p:nvSpPr>
          <p:spPr>
            <a:xfrm>
              <a:off x="6458145" y="1791600"/>
              <a:ext cx="259235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07" name="円/楕円 1006"/>
            <p:cNvSpPr/>
            <p:nvPr/>
          </p:nvSpPr>
          <p:spPr>
            <a:xfrm rot="20700000">
              <a:off x="6216126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08" name="円/楕円 1007"/>
            <p:cNvSpPr/>
            <p:nvPr/>
          </p:nvSpPr>
          <p:spPr>
            <a:xfrm rot="900000" flipH="1">
              <a:off x="6625374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09" name="円/楕円 1008"/>
            <p:cNvSpPr/>
            <p:nvPr/>
          </p:nvSpPr>
          <p:spPr>
            <a:xfrm>
              <a:off x="6254010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0" name="フリーフォーム 1009"/>
            <p:cNvSpPr/>
            <p:nvPr/>
          </p:nvSpPr>
          <p:spPr>
            <a:xfrm>
              <a:off x="6160679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25396 w 593730"/>
                <a:gd name="connsiteY1" fmla="*/ 0 h 925513"/>
                <a:gd name="connsiteX2" fmla="*/ 136966 w 593730"/>
                <a:gd name="connsiteY2" fmla="*/ 125490 h 925513"/>
                <a:gd name="connsiteX3" fmla="*/ 296866 w 593730"/>
                <a:gd name="connsiteY3" fmla="*/ 357557 h 925513"/>
                <a:gd name="connsiteX4" fmla="*/ 456766 w 593730"/>
                <a:gd name="connsiteY4" fmla="*/ 125490 h 925513"/>
                <a:gd name="connsiteX5" fmla="*/ 468337 w 593730"/>
                <a:gd name="connsiteY5" fmla="*/ 0 h 925513"/>
                <a:gd name="connsiteX6" fmla="*/ 485250 w 593730"/>
                <a:gd name="connsiteY6" fmla="*/ 0 h 925513"/>
                <a:gd name="connsiteX7" fmla="*/ 593730 w 593730"/>
                <a:gd name="connsiteY7" fmla="*/ 108480 h 925513"/>
                <a:gd name="connsiteX8" fmla="*/ 482793 w 593730"/>
                <a:gd name="connsiteY8" fmla="*/ 556819 h 925513"/>
                <a:gd name="connsiteX9" fmla="*/ 575963 w 593730"/>
                <a:gd name="connsiteY9" fmla="*/ 873126 h 925513"/>
                <a:gd name="connsiteX10" fmla="*/ 337989 w 593730"/>
                <a:gd name="connsiteY10" fmla="*/ 925513 h 925513"/>
                <a:gd name="connsiteX11" fmla="*/ 294067 w 593730"/>
                <a:gd name="connsiteY11" fmla="*/ 852285 h 925513"/>
                <a:gd name="connsiteX12" fmla="*/ 250145 w 593730"/>
                <a:gd name="connsiteY12" fmla="*/ 925513 h 925513"/>
                <a:gd name="connsiteX13" fmla="*/ 13004 w 593730"/>
                <a:gd name="connsiteY13" fmla="*/ 875507 h 925513"/>
                <a:gd name="connsiteX14" fmla="*/ 110938 w 593730"/>
                <a:gd name="connsiteY14" fmla="*/ 556819 h 925513"/>
                <a:gd name="connsiteX15" fmla="*/ 0 w 593730"/>
                <a:gd name="connsiteY15" fmla="*/ 108480 h 925513"/>
                <a:gd name="connsiteX16" fmla="*/ 108480 w 593730"/>
                <a:gd name="connsiteY16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25396" y="0"/>
                  </a:lnTo>
                  <a:lnTo>
                    <a:pt x="136966" y="125490"/>
                  </a:lnTo>
                  <a:cubicBezTo>
                    <a:pt x="163311" y="261866"/>
                    <a:pt x="224985" y="357557"/>
                    <a:pt x="296866" y="357557"/>
                  </a:cubicBezTo>
                  <a:cubicBezTo>
                    <a:pt x="368748" y="357557"/>
                    <a:pt x="430422" y="261866"/>
                    <a:pt x="456766" y="125490"/>
                  </a:cubicBezTo>
                  <a:lnTo>
                    <a:pt x="468337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C000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1" name="フリーフォーム 1010"/>
            <p:cNvSpPr/>
            <p:nvPr/>
          </p:nvSpPr>
          <p:spPr>
            <a:xfrm>
              <a:off x="621981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2" name="フリーフォーム 1011"/>
            <p:cNvSpPr/>
            <p:nvPr/>
          </p:nvSpPr>
          <p:spPr>
            <a:xfrm flipH="1">
              <a:off x="6458146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3" name="フリーフォーム 1012"/>
            <p:cNvSpPr/>
            <p:nvPr/>
          </p:nvSpPr>
          <p:spPr>
            <a:xfrm flipH="1">
              <a:off x="6206829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4" name="フリーフォーム 1013"/>
            <p:cNvSpPr/>
            <p:nvPr/>
          </p:nvSpPr>
          <p:spPr>
            <a:xfrm flipH="1">
              <a:off x="6274364" y="945458"/>
              <a:ext cx="368728" cy="113567"/>
            </a:xfrm>
            <a:custGeom>
              <a:avLst/>
              <a:gdLst>
                <a:gd name="connsiteX0" fmla="*/ 440253 w 468971"/>
                <a:gd name="connsiteY0" fmla="*/ 0 h 161891"/>
                <a:gd name="connsiteX1" fmla="*/ 414568 w 468971"/>
                <a:gd name="connsiteY1" fmla="*/ 0 h 161891"/>
                <a:gd name="connsiteX2" fmla="*/ 368849 w 468971"/>
                <a:gd name="connsiteY2" fmla="*/ 0 h 161891"/>
                <a:gd name="connsiteX3" fmla="*/ 261965 w 468971"/>
                <a:gd name="connsiteY3" fmla="*/ 0 h 161891"/>
                <a:gd name="connsiteX4" fmla="*/ 207006 w 468971"/>
                <a:gd name="connsiteY4" fmla="*/ 0 h 161891"/>
                <a:gd name="connsiteX5" fmla="*/ 100122 w 468971"/>
                <a:gd name="connsiteY5" fmla="*/ 0 h 161891"/>
                <a:gd name="connsiteX6" fmla="*/ 54403 w 468971"/>
                <a:gd name="connsiteY6" fmla="*/ 0 h 161891"/>
                <a:gd name="connsiteX7" fmla="*/ 28718 w 468971"/>
                <a:gd name="connsiteY7" fmla="*/ 0 h 161891"/>
                <a:gd name="connsiteX8" fmla="*/ 0 w 468971"/>
                <a:gd name="connsiteY8" fmla="*/ 161891 h 161891"/>
                <a:gd name="connsiteX9" fmla="*/ 234486 w 468971"/>
                <a:gd name="connsiteY9" fmla="*/ 16982 h 161891"/>
                <a:gd name="connsiteX10" fmla="*/ 468971 w 468971"/>
                <a:gd name="connsiteY10" fmla="*/ 161891 h 161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68971" h="161891">
                  <a:moveTo>
                    <a:pt x="440253" y="0"/>
                  </a:moveTo>
                  <a:lnTo>
                    <a:pt x="414568" y="0"/>
                  </a:lnTo>
                  <a:lnTo>
                    <a:pt x="368849" y="0"/>
                  </a:lnTo>
                  <a:lnTo>
                    <a:pt x="261965" y="0"/>
                  </a:lnTo>
                  <a:lnTo>
                    <a:pt x="207006" y="0"/>
                  </a:lnTo>
                  <a:lnTo>
                    <a:pt x="100122" y="0"/>
                  </a:lnTo>
                  <a:lnTo>
                    <a:pt x="54403" y="0"/>
                  </a:lnTo>
                  <a:lnTo>
                    <a:pt x="28718" y="0"/>
                  </a:lnTo>
                  <a:lnTo>
                    <a:pt x="0" y="161891"/>
                  </a:lnTo>
                  <a:lnTo>
                    <a:pt x="234486" y="16982"/>
                  </a:lnTo>
                  <a:lnTo>
                    <a:pt x="468971" y="161891"/>
                  </a:ln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5" name="台形 1014"/>
            <p:cNvSpPr/>
            <p:nvPr/>
          </p:nvSpPr>
          <p:spPr>
            <a:xfrm rot="20700000" flipH="1">
              <a:off x="644850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6" name="台形 1015"/>
            <p:cNvSpPr/>
            <p:nvPr/>
          </p:nvSpPr>
          <p:spPr>
            <a:xfrm rot="900000">
              <a:off x="635673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7" name="台形 1016"/>
            <p:cNvSpPr/>
            <p:nvPr/>
          </p:nvSpPr>
          <p:spPr>
            <a:xfrm rot="1800000">
              <a:off x="6340548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8" name="台形 1017"/>
            <p:cNvSpPr/>
            <p:nvPr/>
          </p:nvSpPr>
          <p:spPr>
            <a:xfrm rot="19800000">
              <a:off x="6468367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9" name="月 1018"/>
            <p:cNvSpPr/>
            <p:nvPr/>
          </p:nvSpPr>
          <p:spPr>
            <a:xfrm rot="3600000">
              <a:off x="6402999" y="893611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0" name="月 1019"/>
            <p:cNvSpPr/>
            <p:nvPr/>
          </p:nvSpPr>
          <p:spPr>
            <a:xfrm rot="18000000">
              <a:off x="6402999" y="968077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21" name="グループ化 1020"/>
            <p:cNvGrpSpPr/>
            <p:nvPr/>
          </p:nvGrpSpPr>
          <p:grpSpPr>
            <a:xfrm>
              <a:off x="6406974" y="925086"/>
              <a:ext cx="126538" cy="143414"/>
              <a:chOff x="7175344" y="3390423"/>
              <a:chExt cx="323565" cy="366714"/>
            </a:xfrm>
            <a:solidFill>
              <a:srgbClr val="C00000"/>
            </a:solidFill>
          </p:grpSpPr>
          <p:sp>
            <p:nvSpPr>
              <p:cNvPr id="1036" name="月 1035"/>
              <p:cNvSpPr/>
              <p:nvPr/>
            </p:nvSpPr>
            <p:spPr>
              <a:xfrm rot="9900000">
                <a:off x="7315552" y="3390423"/>
                <a:ext cx="183357" cy="36671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037" name="グループ化 1036"/>
              <p:cNvGrpSpPr/>
              <p:nvPr/>
            </p:nvGrpSpPr>
            <p:grpSpPr>
              <a:xfrm rot="3600000">
                <a:off x="7161494" y="3450723"/>
                <a:ext cx="291350" cy="263650"/>
                <a:chOff x="7073503" y="3454718"/>
                <a:chExt cx="425406" cy="384963"/>
              </a:xfrm>
              <a:grpFill/>
            </p:grpSpPr>
            <p:sp>
              <p:nvSpPr>
                <p:cNvPr id="1042" name="月 1041"/>
                <p:cNvSpPr/>
                <p:nvPr/>
              </p:nvSpPr>
              <p:spPr>
                <a:xfrm rot="3600000">
                  <a:off x="7165181" y="3374233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3" name="月 1042"/>
                <p:cNvSpPr/>
                <p:nvPr/>
              </p:nvSpPr>
              <p:spPr>
                <a:xfrm rot="9900000">
                  <a:off x="7315552" y="3454718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4" name="月 1043"/>
                <p:cNvSpPr/>
                <p:nvPr/>
              </p:nvSpPr>
              <p:spPr>
                <a:xfrm rot="18000000">
                  <a:off x="7165181" y="3564646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038" name="グループ化 1037"/>
              <p:cNvGrpSpPr/>
              <p:nvPr/>
            </p:nvGrpSpPr>
            <p:grpSpPr>
              <a:xfrm rot="16200000">
                <a:off x="7230649" y="3552074"/>
                <a:ext cx="146743" cy="129449"/>
                <a:chOff x="7042729" y="3474155"/>
                <a:chExt cx="414346" cy="365515"/>
              </a:xfrm>
              <a:grpFill/>
            </p:grpSpPr>
            <p:sp>
              <p:nvSpPr>
                <p:cNvPr id="1040" name="月 1039"/>
                <p:cNvSpPr/>
                <p:nvPr/>
              </p:nvSpPr>
              <p:spPr>
                <a:xfrm rot="3600000">
                  <a:off x="7130895" y="3385989"/>
                  <a:ext cx="238013" cy="414346"/>
                </a:xfrm>
                <a:prstGeom prst="moon">
                  <a:avLst>
                    <a:gd name="adj" fmla="val 85065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1" name="月 1040"/>
                <p:cNvSpPr/>
                <p:nvPr/>
              </p:nvSpPr>
              <p:spPr>
                <a:xfrm rot="18000000">
                  <a:off x="7165180" y="3564634"/>
                  <a:ext cx="183358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39" name="月 1038"/>
              <p:cNvSpPr/>
              <p:nvPr/>
            </p:nvSpPr>
            <p:spPr>
              <a:xfrm rot="4500000">
                <a:off x="7257550" y="3505695"/>
                <a:ext cx="84724" cy="12987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22" name="月 1021"/>
            <p:cNvSpPr/>
            <p:nvPr/>
          </p:nvSpPr>
          <p:spPr>
            <a:xfrm rot="453005">
              <a:off x="6248430" y="422186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3" name="月 1022"/>
            <p:cNvSpPr/>
            <p:nvPr/>
          </p:nvSpPr>
          <p:spPr>
            <a:xfrm rot="21146995" flipH="1">
              <a:off x="6583863" y="422187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4" name="月 1023"/>
            <p:cNvSpPr/>
            <p:nvPr/>
          </p:nvSpPr>
          <p:spPr>
            <a:xfrm rot="2700000">
              <a:off x="6278161" y="316912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5" name="月 1024"/>
            <p:cNvSpPr/>
            <p:nvPr/>
          </p:nvSpPr>
          <p:spPr>
            <a:xfrm rot="18900000" flipH="1">
              <a:off x="6518512" y="316911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6" name="月 1025"/>
            <p:cNvSpPr/>
            <p:nvPr/>
          </p:nvSpPr>
          <p:spPr>
            <a:xfrm rot="19438182" flipH="1">
              <a:off x="6525145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7" name="月 1026"/>
            <p:cNvSpPr/>
            <p:nvPr/>
          </p:nvSpPr>
          <p:spPr>
            <a:xfrm rot="2161818">
              <a:off x="6300541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8" name="角丸四角形 1027"/>
            <p:cNvSpPr/>
            <p:nvPr/>
          </p:nvSpPr>
          <p:spPr>
            <a:xfrm>
              <a:off x="6333712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9" name="角丸四角形 1028"/>
            <p:cNvSpPr/>
            <p:nvPr/>
          </p:nvSpPr>
          <p:spPr>
            <a:xfrm>
              <a:off x="6532028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30" name="グループ化 1029"/>
            <p:cNvGrpSpPr/>
            <p:nvPr/>
          </p:nvGrpSpPr>
          <p:grpSpPr>
            <a:xfrm>
              <a:off x="6281137" y="674002"/>
              <a:ext cx="413395" cy="285188"/>
              <a:chOff x="1268590" y="2659816"/>
              <a:chExt cx="966689" cy="666887"/>
            </a:xfrm>
          </p:grpSpPr>
          <p:sp>
            <p:nvSpPr>
              <p:cNvPr id="1034" name="フリーフォーム 1033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35" name="フリーフォーム 1034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31" name="グループ化 1030"/>
            <p:cNvGrpSpPr/>
            <p:nvPr/>
          </p:nvGrpSpPr>
          <p:grpSpPr>
            <a:xfrm>
              <a:off x="6151466" y="855527"/>
              <a:ext cx="611278" cy="566388"/>
              <a:chOff x="1628748" y="855527"/>
              <a:chExt cx="611278" cy="566388"/>
            </a:xfrm>
          </p:grpSpPr>
          <p:sp>
            <p:nvSpPr>
              <p:cNvPr id="1032" name="片側の 2 つの角を丸めた四角形 497"/>
              <p:cNvSpPr/>
              <p:nvPr/>
            </p:nvSpPr>
            <p:spPr>
              <a:xfrm rot="12126462">
                <a:off x="1628748" y="855528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33" name="片側の 2 つの角を丸めた四角形 497"/>
              <p:cNvSpPr/>
              <p:nvPr/>
            </p:nvSpPr>
            <p:spPr>
              <a:xfrm rot="9473538" flipH="1">
                <a:off x="2055085" y="855527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45" name="グループ化 1044"/>
          <p:cNvGrpSpPr/>
          <p:nvPr/>
        </p:nvGrpSpPr>
        <p:grpSpPr>
          <a:xfrm>
            <a:off x="8538295" y="2791237"/>
            <a:ext cx="389839" cy="1601723"/>
            <a:chOff x="7927713" y="356377"/>
            <a:chExt cx="611278" cy="2511547"/>
          </a:xfrm>
        </p:grpSpPr>
        <p:sp>
          <p:nvSpPr>
            <p:cNvPr id="1046" name="円/楕円 390"/>
            <p:cNvSpPr/>
            <p:nvPr/>
          </p:nvSpPr>
          <p:spPr>
            <a:xfrm>
              <a:off x="7983261" y="356377"/>
              <a:ext cx="499580" cy="682282"/>
            </a:xfrm>
            <a:custGeom>
              <a:avLst/>
              <a:gdLst>
                <a:gd name="connsiteX0" fmla="*/ 0 w 499580"/>
                <a:gd name="connsiteY0" fmla="*/ 341141 h 682281"/>
                <a:gd name="connsiteX1" fmla="*/ 249790 w 499580"/>
                <a:gd name="connsiteY1" fmla="*/ 0 h 682281"/>
                <a:gd name="connsiteX2" fmla="*/ 499580 w 499580"/>
                <a:gd name="connsiteY2" fmla="*/ 341141 h 682281"/>
                <a:gd name="connsiteX3" fmla="*/ 249790 w 499580"/>
                <a:gd name="connsiteY3" fmla="*/ 682282 h 682281"/>
                <a:gd name="connsiteX4" fmla="*/ 0 w 499580"/>
                <a:gd name="connsiteY4" fmla="*/ 341141 h 682281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9580" h="682282">
                  <a:moveTo>
                    <a:pt x="0" y="341141"/>
                  </a:moveTo>
                  <a:cubicBezTo>
                    <a:pt x="0" y="152734"/>
                    <a:pt x="68973" y="0"/>
                    <a:pt x="249790" y="0"/>
                  </a:cubicBezTo>
                  <a:cubicBezTo>
                    <a:pt x="430607" y="0"/>
                    <a:pt x="499580" y="152734"/>
                    <a:pt x="499580" y="341141"/>
                  </a:cubicBezTo>
                  <a:cubicBezTo>
                    <a:pt x="499580" y="529548"/>
                    <a:pt x="387745" y="682282"/>
                    <a:pt x="249790" y="682282"/>
                  </a:cubicBezTo>
                  <a:cubicBezTo>
                    <a:pt x="111835" y="682282"/>
                    <a:pt x="0" y="529548"/>
                    <a:pt x="0" y="341141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7" name="円/楕円 1046"/>
            <p:cNvSpPr/>
            <p:nvPr/>
          </p:nvSpPr>
          <p:spPr>
            <a:xfrm>
              <a:off x="8043616" y="477917"/>
              <a:ext cx="378870" cy="545506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8" name="フリーフォーム 1047"/>
            <p:cNvSpPr/>
            <p:nvPr/>
          </p:nvSpPr>
          <p:spPr>
            <a:xfrm>
              <a:off x="8032610" y="1791600"/>
              <a:ext cx="192260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9" name="フリーフォーム 1048"/>
            <p:cNvSpPr/>
            <p:nvPr/>
          </p:nvSpPr>
          <p:spPr>
            <a:xfrm>
              <a:off x="8250070" y="1791600"/>
              <a:ext cx="192261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0" name="台形 1049"/>
            <p:cNvSpPr/>
            <p:nvPr/>
          </p:nvSpPr>
          <p:spPr>
            <a:xfrm rot="10800000">
              <a:off x="7975495" y="1791600"/>
              <a:ext cx="521300" cy="511780"/>
            </a:xfrm>
            <a:prstGeom prst="trapezoid">
              <a:avLst>
                <a:gd name="adj" fmla="val 19626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1" name="フリーフォーム 1050"/>
            <p:cNvSpPr/>
            <p:nvPr/>
          </p:nvSpPr>
          <p:spPr>
            <a:xfrm>
              <a:off x="799841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2" name="フリーフォーム 1051"/>
            <p:cNvSpPr/>
            <p:nvPr/>
          </p:nvSpPr>
          <p:spPr>
            <a:xfrm flipH="1">
              <a:off x="8236746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3" name="フリーフォーム 1052"/>
            <p:cNvSpPr/>
            <p:nvPr/>
          </p:nvSpPr>
          <p:spPr>
            <a:xfrm>
              <a:off x="8026077" y="805869"/>
              <a:ext cx="409248" cy="405492"/>
            </a:xfrm>
            <a:custGeom>
              <a:avLst/>
              <a:gdLst>
                <a:gd name="connsiteX0" fmla="*/ 160968 w 409248"/>
                <a:gd name="connsiteY0" fmla="*/ 0 h 391809"/>
                <a:gd name="connsiteX1" fmla="*/ 248281 w 409248"/>
                <a:gd name="connsiteY1" fmla="*/ 0 h 391809"/>
                <a:gd name="connsiteX2" fmla="*/ 281956 w 409248"/>
                <a:gd name="connsiteY2" fmla="*/ 139599 h 391809"/>
                <a:gd name="connsiteX3" fmla="*/ 367212 w 409248"/>
                <a:gd name="connsiteY3" fmla="*/ 139599 h 391809"/>
                <a:gd name="connsiteX4" fmla="*/ 409248 w 409248"/>
                <a:gd name="connsiteY4" fmla="*/ 181635 h 391809"/>
                <a:gd name="connsiteX5" fmla="*/ 409248 w 409248"/>
                <a:gd name="connsiteY5" fmla="*/ 391809 h 391809"/>
                <a:gd name="connsiteX6" fmla="*/ 0 w 409248"/>
                <a:gd name="connsiteY6" fmla="*/ 391809 h 391809"/>
                <a:gd name="connsiteX7" fmla="*/ 0 w 409248"/>
                <a:gd name="connsiteY7" fmla="*/ 181635 h 391809"/>
                <a:gd name="connsiteX8" fmla="*/ 42036 w 409248"/>
                <a:gd name="connsiteY8" fmla="*/ 139599 h 391809"/>
                <a:gd name="connsiteX9" fmla="*/ 127293 w 409248"/>
                <a:gd name="connsiteY9" fmla="*/ 139599 h 3918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09248" h="391809">
                  <a:moveTo>
                    <a:pt x="160968" y="0"/>
                  </a:moveTo>
                  <a:lnTo>
                    <a:pt x="248281" y="0"/>
                  </a:lnTo>
                  <a:lnTo>
                    <a:pt x="281956" y="139599"/>
                  </a:lnTo>
                  <a:lnTo>
                    <a:pt x="367212" y="139599"/>
                  </a:lnTo>
                  <a:cubicBezTo>
                    <a:pt x="390428" y="139599"/>
                    <a:pt x="409248" y="158419"/>
                    <a:pt x="409248" y="181635"/>
                  </a:cubicBezTo>
                  <a:lnTo>
                    <a:pt x="409248" y="391809"/>
                  </a:lnTo>
                  <a:lnTo>
                    <a:pt x="0" y="391809"/>
                  </a:lnTo>
                  <a:lnTo>
                    <a:pt x="0" y="181635"/>
                  </a:lnTo>
                  <a:cubicBezTo>
                    <a:pt x="0" y="158419"/>
                    <a:pt x="18820" y="139599"/>
                    <a:pt x="42036" y="139599"/>
                  </a:cubicBezTo>
                  <a:lnTo>
                    <a:pt x="127293" y="139599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4" name="フリーフォーム 1053"/>
            <p:cNvSpPr/>
            <p:nvPr/>
          </p:nvSpPr>
          <p:spPr>
            <a:xfrm rot="10800000">
              <a:off x="8073105" y="1038658"/>
              <a:ext cx="315196" cy="410644"/>
            </a:xfrm>
            <a:custGeom>
              <a:avLst/>
              <a:gdLst>
                <a:gd name="connsiteX0" fmla="*/ 0 w 315196"/>
                <a:gd name="connsiteY0" fmla="*/ 410644 h 410644"/>
                <a:gd name="connsiteX1" fmla="*/ 110314 w 315196"/>
                <a:gd name="connsiteY1" fmla="*/ 0 h 410644"/>
                <a:gd name="connsiteX2" fmla="*/ 204882 w 315196"/>
                <a:gd name="connsiteY2" fmla="*/ 0 h 410644"/>
                <a:gd name="connsiteX3" fmla="*/ 315196 w 315196"/>
                <a:gd name="connsiteY3" fmla="*/ 410642 h 410644"/>
                <a:gd name="connsiteX4" fmla="*/ 250294 w 315196"/>
                <a:gd name="connsiteY4" fmla="*/ 380060 h 410644"/>
                <a:gd name="connsiteX5" fmla="*/ 157599 w 315196"/>
                <a:gd name="connsiteY5" fmla="*/ 366981 h 410644"/>
                <a:gd name="connsiteX6" fmla="*/ 64904 w 315196"/>
                <a:gd name="connsiteY6" fmla="*/ 380060 h 4106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15196" h="410644">
                  <a:moveTo>
                    <a:pt x="0" y="410644"/>
                  </a:moveTo>
                  <a:lnTo>
                    <a:pt x="110314" y="0"/>
                  </a:lnTo>
                  <a:lnTo>
                    <a:pt x="204882" y="0"/>
                  </a:lnTo>
                  <a:lnTo>
                    <a:pt x="315196" y="410642"/>
                  </a:lnTo>
                  <a:lnTo>
                    <a:pt x="250294" y="380060"/>
                  </a:lnTo>
                  <a:cubicBezTo>
                    <a:pt x="221803" y="371638"/>
                    <a:pt x="190479" y="366981"/>
                    <a:pt x="157599" y="366981"/>
                  </a:cubicBezTo>
                  <a:cubicBezTo>
                    <a:pt x="124719" y="366981"/>
                    <a:pt x="93395" y="371638"/>
                    <a:pt x="64904" y="380060"/>
                  </a:cubicBezTo>
                  <a:close/>
                </a:path>
              </a:pathLst>
            </a:custGeom>
            <a:solidFill>
              <a:srgbClr val="4472C4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5" name="円/楕円 1054"/>
            <p:cNvSpPr/>
            <p:nvPr/>
          </p:nvSpPr>
          <p:spPr>
            <a:xfrm rot="20700000">
              <a:off x="7989284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6" name="円/楕円 1055"/>
            <p:cNvSpPr/>
            <p:nvPr/>
          </p:nvSpPr>
          <p:spPr>
            <a:xfrm rot="900000" flipH="1">
              <a:off x="8398532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7" name="円/楕円 1056"/>
            <p:cNvSpPr/>
            <p:nvPr/>
          </p:nvSpPr>
          <p:spPr>
            <a:xfrm>
              <a:off x="8027168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8" name="フリーフォーム 1057"/>
            <p:cNvSpPr/>
            <p:nvPr/>
          </p:nvSpPr>
          <p:spPr>
            <a:xfrm>
              <a:off x="7933837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25396 w 593730"/>
                <a:gd name="connsiteY1" fmla="*/ 0 h 925513"/>
                <a:gd name="connsiteX2" fmla="*/ 136966 w 593730"/>
                <a:gd name="connsiteY2" fmla="*/ 125490 h 925513"/>
                <a:gd name="connsiteX3" fmla="*/ 296866 w 593730"/>
                <a:gd name="connsiteY3" fmla="*/ 357557 h 925513"/>
                <a:gd name="connsiteX4" fmla="*/ 456766 w 593730"/>
                <a:gd name="connsiteY4" fmla="*/ 125490 h 925513"/>
                <a:gd name="connsiteX5" fmla="*/ 468337 w 593730"/>
                <a:gd name="connsiteY5" fmla="*/ 0 h 925513"/>
                <a:gd name="connsiteX6" fmla="*/ 485250 w 593730"/>
                <a:gd name="connsiteY6" fmla="*/ 0 h 925513"/>
                <a:gd name="connsiteX7" fmla="*/ 593730 w 593730"/>
                <a:gd name="connsiteY7" fmla="*/ 108480 h 925513"/>
                <a:gd name="connsiteX8" fmla="*/ 482793 w 593730"/>
                <a:gd name="connsiteY8" fmla="*/ 556819 h 925513"/>
                <a:gd name="connsiteX9" fmla="*/ 575963 w 593730"/>
                <a:gd name="connsiteY9" fmla="*/ 873126 h 925513"/>
                <a:gd name="connsiteX10" fmla="*/ 337989 w 593730"/>
                <a:gd name="connsiteY10" fmla="*/ 925513 h 925513"/>
                <a:gd name="connsiteX11" fmla="*/ 294067 w 593730"/>
                <a:gd name="connsiteY11" fmla="*/ 852285 h 925513"/>
                <a:gd name="connsiteX12" fmla="*/ 250145 w 593730"/>
                <a:gd name="connsiteY12" fmla="*/ 925513 h 925513"/>
                <a:gd name="connsiteX13" fmla="*/ 13004 w 593730"/>
                <a:gd name="connsiteY13" fmla="*/ 875507 h 925513"/>
                <a:gd name="connsiteX14" fmla="*/ 110938 w 593730"/>
                <a:gd name="connsiteY14" fmla="*/ 556819 h 925513"/>
                <a:gd name="connsiteX15" fmla="*/ 0 w 593730"/>
                <a:gd name="connsiteY15" fmla="*/ 108480 h 925513"/>
                <a:gd name="connsiteX16" fmla="*/ 108480 w 593730"/>
                <a:gd name="connsiteY16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25396" y="0"/>
                  </a:lnTo>
                  <a:lnTo>
                    <a:pt x="136966" y="125490"/>
                  </a:lnTo>
                  <a:cubicBezTo>
                    <a:pt x="163311" y="261866"/>
                    <a:pt x="224985" y="357557"/>
                    <a:pt x="296866" y="357557"/>
                  </a:cubicBezTo>
                  <a:cubicBezTo>
                    <a:pt x="368748" y="357557"/>
                    <a:pt x="430422" y="261866"/>
                    <a:pt x="456766" y="125490"/>
                  </a:cubicBezTo>
                  <a:lnTo>
                    <a:pt x="468337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5B9BD5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9" name="フリーフォーム 1058"/>
            <p:cNvSpPr/>
            <p:nvPr/>
          </p:nvSpPr>
          <p:spPr>
            <a:xfrm flipH="1">
              <a:off x="7979987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4472C4">
                <a:lumMod val="20000"/>
                <a:lumOff val="8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0" name="フリーフォーム 1059"/>
            <p:cNvSpPr/>
            <p:nvPr/>
          </p:nvSpPr>
          <p:spPr>
            <a:xfrm>
              <a:off x="8050883" y="456719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1" name="フリーフォーム 1060"/>
            <p:cNvSpPr/>
            <p:nvPr/>
          </p:nvSpPr>
          <p:spPr>
            <a:xfrm>
              <a:off x="8088786" y="425762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2" name="フリーフォーム 1061"/>
            <p:cNvSpPr/>
            <p:nvPr/>
          </p:nvSpPr>
          <p:spPr>
            <a:xfrm>
              <a:off x="8134142" y="398601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3" name="フリーフォーム 1062"/>
            <p:cNvSpPr/>
            <p:nvPr/>
          </p:nvSpPr>
          <p:spPr>
            <a:xfrm flipH="1">
              <a:off x="8333883" y="456719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4" name="フリーフォーム 1063"/>
            <p:cNvSpPr/>
            <p:nvPr/>
          </p:nvSpPr>
          <p:spPr>
            <a:xfrm flipH="1">
              <a:off x="8300545" y="425762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5" name="フリーフォーム 1064"/>
            <p:cNvSpPr/>
            <p:nvPr/>
          </p:nvSpPr>
          <p:spPr>
            <a:xfrm flipH="1">
              <a:off x="8255189" y="398601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6" name="角丸四角形 1065"/>
            <p:cNvSpPr/>
            <p:nvPr/>
          </p:nvSpPr>
          <p:spPr>
            <a:xfrm>
              <a:off x="8111153" y="601627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7" name="角丸四角形 1066"/>
            <p:cNvSpPr/>
            <p:nvPr/>
          </p:nvSpPr>
          <p:spPr>
            <a:xfrm>
              <a:off x="8309469" y="601627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68" name="グループ化 1067"/>
            <p:cNvGrpSpPr/>
            <p:nvPr/>
          </p:nvGrpSpPr>
          <p:grpSpPr>
            <a:xfrm>
              <a:off x="8057384" y="674002"/>
              <a:ext cx="413395" cy="285188"/>
              <a:chOff x="1268590" y="2659816"/>
              <a:chExt cx="966689" cy="666887"/>
            </a:xfrm>
          </p:grpSpPr>
          <p:sp>
            <p:nvSpPr>
              <p:cNvPr id="1072" name="フリーフォーム 1071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73" name="フリーフォーム 1072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69" name="グループ化 1068"/>
            <p:cNvGrpSpPr/>
            <p:nvPr/>
          </p:nvGrpSpPr>
          <p:grpSpPr>
            <a:xfrm>
              <a:off x="7927713" y="855527"/>
              <a:ext cx="611278" cy="566388"/>
              <a:chOff x="1628748" y="855527"/>
              <a:chExt cx="611278" cy="566388"/>
            </a:xfrm>
          </p:grpSpPr>
          <p:sp>
            <p:nvSpPr>
              <p:cNvPr id="1070" name="片側の 2 つの角を丸めた四角形 497"/>
              <p:cNvSpPr/>
              <p:nvPr/>
            </p:nvSpPr>
            <p:spPr>
              <a:xfrm rot="12126462">
                <a:off x="1628748" y="855528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71" name="片側の 2 つの角を丸めた四角形 497"/>
              <p:cNvSpPr/>
              <p:nvPr/>
            </p:nvSpPr>
            <p:spPr>
              <a:xfrm rot="9473538" flipH="1">
                <a:off x="2055085" y="855527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74" name="グループ化 1073"/>
          <p:cNvGrpSpPr/>
          <p:nvPr/>
        </p:nvGrpSpPr>
        <p:grpSpPr>
          <a:xfrm>
            <a:off x="942767" y="4716748"/>
            <a:ext cx="662308" cy="1617936"/>
            <a:chOff x="1413779" y="330955"/>
            <a:chExt cx="1038518" cy="2536969"/>
          </a:xfrm>
        </p:grpSpPr>
        <p:sp>
          <p:nvSpPr>
            <p:cNvPr id="1075" name="円/楕円 73"/>
            <p:cNvSpPr/>
            <p:nvPr/>
          </p:nvSpPr>
          <p:spPr>
            <a:xfrm>
              <a:off x="1679754" y="330955"/>
              <a:ext cx="506662" cy="786112"/>
            </a:xfrm>
            <a:custGeom>
              <a:avLst/>
              <a:gdLst>
                <a:gd name="connsiteX0" fmla="*/ 0 w 506661"/>
                <a:gd name="connsiteY0" fmla="*/ 284709 h 569417"/>
                <a:gd name="connsiteX1" fmla="*/ 253331 w 506661"/>
                <a:gd name="connsiteY1" fmla="*/ 0 h 569417"/>
                <a:gd name="connsiteX2" fmla="*/ 506662 w 506661"/>
                <a:gd name="connsiteY2" fmla="*/ 284709 h 569417"/>
                <a:gd name="connsiteX3" fmla="*/ 253331 w 506661"/>
                <a:gd name="connsiteY3" fmla="*/ 569418 h 569417"/>
                <a:gd name="connsiteX4" fmla="*/ 0 w 506661"/>
                <a:gd name="connsiteY4" fmla="*/ 284709 h 569417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786112"/>
                <a:gd name="connsiteX1" fmla="*/ 253331 w 506662"/>
                <a:gd name="connsiteY1" fmla="*/ 0 h 786112"/>
                <a:gd name="connsiteX2" fmla="*/ 506662 w 506662"/>
                <a:gd name="connsiteY2" fmla="*/ 284709 h 786112"/>
                <a:gd name="connsiteX3" fmla="*/ 258094 w 506662"/>
                <a:gd name="connsiteY3" fmla="*/ 786112 h 786112"/>
                <a:gd name="connsiteX4" fmla="*/ 0 w 506662"/>
                <a:gd name="connsiteY4" fmla="*/ 284709 h 786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06662" h="786112">
                  <a:moveTo>
                    <a:pt x="0" y="284709"/>
                  </a:moveTo>
                  <a:cubicBezTo>
                    <a:pt x="0" y="127469"/>
                    <a:pt x="113420" y="0"/>
                    <a:pt x="253331" y="0"/>
                  </a:cubicBezTo>
                  <a:cubicBezTo>
                    <a:pt x="393242" y="0"/>
                    <a:pt x="506662" y="127469"/>
                    <a:pt x="506662" y="284709"/>
                  </a:cubicBezTo>
                  <a:cubicBezTo>
                    <a:pt x="506662" y="441949"/>
                    <a:pt x="398005" y="786112"/>
                    <a:pt x="258094" y="786112"/>
                  </a:cubicBezTo>
                  <a:cubicBezTo>
                    <a:pt x="118183" y="786112"/>
                    <a:pt x="0" y="441949"/>
                    <a:pt x="0" y="284709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6" name="台形 1075"/>
            <p:cNvSpPr/>
            <p:nvPr/>
          </p:nvSpPr>
          <p:spPr>
            <a:xfrm>
              <a:off x="1844336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7" name="台形 1076"/>
            <p:cNvSpPr/>
            <p:nvPr/>
          </p:nvSpPr>
          <p:spPr>
            <a:xfrm rot="10800000">
              <a:off x="1767639" y="946035"/>
              <a:ext cx="336120" cy="503269"/>
            </a:xfrm>
            <a:prstGeom prst="trapezoid">
              <a:avLst>
                <a:gd name="adj" fmla="val 37044"/>
              </a:avLst>
            </a:prstGeom>
            <a:solidFill>
              <a:srgbClr val="FF99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8" name="フリーフォーム 1077"/>
            <p:cNvSpPr/>
            <p:nvPr/>
          </p:nvSpPr>
          <p:spPr>
            <a:xfrm>
              <a:off x="1672413" y="1791600"/>
              <a:ext cx="259233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9" name="フリーフォーム 1078"/>
            <p:cNvSpPr/>
            <p:nvPr/>
          </p:nvSpPr>
          <p:spPr>
            <a:xfrm>
              <a:off x="1931646" y="1791600"/>
              <a:ext cx="259235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0" name="円/楕円 1079"/>
            <p:cNvSpPr/>
            <p:nvPr/>
          </p:nvSpPr>
          <p:spPr>
            <a:xfrm rot="20700000">
              <a:off x="1689627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1" name="円/楕円 1080"/>
            <p:cNvSpPr/>
            <p:nvPr/>
          </p:nvSpPr>
          <p:spPr>
            <a:xfrm rot="900000" flipH="1">
              <a:off x="2098875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2" name="円/楕円 1081"/>
            <p:cNvSpPr/>
            <p:nvPr/>
          </p:nvSpPr>
          <p:spPr>
            <a:xfrm>
              <a:off x="1727511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3" name="フリーフォーム 1082"/>
            <p:cNvSpPr/>
            <p:nvPr/>
          </p:nvSpPr>
          <p:spPr>
            <a:xfrm rot="10800000">
              <a:off x="1767640" y="945460"/>
              <a:ext cx="336119" cy="119063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FF99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4" name="フリーフォーム 1083"/>
            <p:cNvSpPr/>
            <p:nvPr/>
          </p:nvSpPr>
          <p:spPr>
            <a:xfrm>
              <a:off x="1634180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52788 w 593730"/>
                <a:gd name="connsiteY1" fmla="*/ 0 h 925513"/>
                <a:gd name="connsiteX2" fmla="*/ 296865 w 593730"/>
                <a:gd name="connsiteY2" fmla="*/ 428922 h 925513"/>
                <a:gd name="connsiteX3" fmla="*/ 440943 w 593730"/>
                <a:gd name="connsiteY3" fmla="*/ 0 h 925513"/>
                <a:gd name="connsiteX4" fmla="*/ 485250 w 593730"/>
                <a:gd name="connsiteY4" fmla="*/ 0 h 925513"/>
                <a:gd name="connsiteX5" fmla="*/ 593730 w 593730"/>
                <a:gd name="connsiteY5" fmla="*/ 108480 h 925513"/>
                <a:gd name="connsiteX6" fmla="*/ 482793 w 593730"/>
                <a:gd name="connsiteY6" fmla="*/ 556819 h 925513"/>
                <a:gd name="connsiteX7" fmla="*/ 575963 w 593730"/>
                <a:gd name="connsiteY7" fmla="*/ 873126 h 925513"/>
                <a:gd name="connsiteX8" fmla="*/ 337989 w 593730"/>
                <a:gd name="connsiteY8" fmla="*/ 925513 h 925513"/>
                <a:gd name="connsiteX9" fmla="*/ 294067 w 593730"/>
                <a:gd name="connsiteY9" fmla="*/ 852285 h 925513"/>
                <a:gd name="connsiteX10" fmla="*/ 250145 w 593730"/>
                <a:gd name="connsiteY10" fmla="*/ 925513 h 925513"/>
                <a:gd name="connsiteX11" fmla="*/ 13004 w 593730"/>
                <a:gd name="connsiteY11" fmla="*/ 875507 h 925513"/>
                <a:gd name="connsiteX12" fmla="*/ 110938 w 593730"/>
                <a:gd name="connsiteY12" fmla="*/ 556819 h 925513"/>
                <a:gd name="connsiteX13" fmla="*/ 0 w 593730"/>
                <a:gd name="connsiteY13" fmla="*/ 108480 h 925513"/>
                <a:gd name="connsiteX14" fmla="*/ 108480 w 593730"/>
                <a:gd name="connsiteY14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52788" y="0"/>
                  </a:lnTo>
                  <a:lnTo>
                    <a:pt x="296865" y="428922"/>
                  </a:lnTo>
                  <a:lnTo>
                    <a:pt x="440943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5" name="円/楕円 1084"/>
            <p:cNvSpPr/>
            <p:nvPr/>
          </p:nvSpPr>
          <p:spPr>
            <a:xfrm>
              <a:off x="1914698" y="1501087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6" name="円/楕円 1085"/>
            <p:cNvSpPr/>
            <p:nvPr/>
          </p:nvSpPr>
          <p:spPr>
            <a:xfrm>
              <a:off x="1914698" y="1646343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7" name="フリーフォーム 1086"/>
            <p:cNvSpPr/>
            <p:nvPr/>
          </p:nvSpPr>
          <p:spPr>
            <a:xfrm flipH="1">
              <a:off x="1691923" y="946725"/>
              <a:ext cx="477058" cy="440134"/>
            </a:xfrm>
            <a:custGeom>
              <a:avLst/>
              <a:gdLst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5744 w 457325"/>
                <a:gd name="connsiteY11" fmla="*/ 428625 h 428625"/>
                <a:gd name="connsiteX12" fmla="*/ 232392 w 457325"/>
                <a:gd name="connsiteY12" fmla="*/ 418399 h 428625"/>
                <a:gd name="connsiteX13" fmla="*/ 397794 w 457325"/>
                <a:gd name="connsiteY13" fmla="*/ 261938 h 428625"/>
                <a:gd name="connsiteX14" fmla="*/ 343025 w 457325"/>
                <a:gd name="connsiteY14" fmla="*/ 207169 h 428625"/>
                <a:gd name="connsiteX15" fmla="*/ 457325 w 457325"/>
                <a:gd name="connsiteY15" fmla="*/ 150019 h 428625"/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2392 w 457325"/>
                <a:gd name="connsiteY11" fmla="*/ 418399 h 428625"/>
                <a:gd name="connsiteX12" fmla="*/ 397794 w 457325"/>
                <a:gd name="connsiteY12" fmla="*/ 261938 h 428625"/>
                <a:gd name="connsiteX13" fmla="*/ 343025 w 457325"/>
                <a:gd name="connsiteY13" fmla="*/ 207169 h 428625"/>
                <a:gd name="connsiteX14" fmla="*/ 457325 w 457325"/>
                <a:gd name="connsiteY14" fmla="*/ 150019 h 428625"/>
                <a:gd name="connsiteX15" fmla="*/ 390650 w 457325"/>
                <a:gd name="connsiteY15" fmla="*/ 0 h 428625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232392 w 457325"/>
                <a:gd name="connsiteY10" fmla="*/ 418399 h 421926"/>
                <a:gd name="connsiteX11" fmla="*/ 397794 w 457325"/>
                <a:gd name="connsiteY11" fmla="*/ 261938 h 421926"/>
                <a:gd name="connsiteX12" fmla="*/ 343025 w 457325"/>
                <a:gd name="connsiteY12" fmla="*/ 207169 h 421926"/>
                <a:gd name="connsiteX13" fmla="*/ 457325 w 457325"/>
                <a:gd name="connsiteY13" fmla="*/ 150019 h 421926"/>
                <a:gd name="connsiteX14" fmla="*/ 390650 w 457325"/>
                <a:gd name="connsiteY14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397794 w 457325"/>
                <a:gd name="connsiteY10" fmla="*/ 261938 h 421926"/>
                <a:gd name="connsiteX11" fmla="*/ 343025 w 457325"/>
                <a:gd name="connsiteY11" fmla="*/ 207169 h 421926"/>
                <a:gd name="connsiteX12" fmla="*/ 457325 w 457325"/>
                <a:gd name="connsiteY12" fmla="*/ 150019 h 421926"/>
                <a:gd name="connsiteX13" fmla="*/ 390650 w 457325"/>
                <a:gd name="connsiteY13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8663 w 457325"/>
                <a:gd name="connsiteY8" fmla="*/ 421926 h 421926"/>
                <a:gd name="connsiteX9" fmla="*/ 397794 w 457325"/>
                <a:gd name="connsiteY9" fmla="*/ 261938 h 421926"/>
                <a:gd name="connsiteX10" fmla="*/ 343025 w 457325"/>
                <a:gd name="connsiteY10" fmla="*/ 207169 h 421926"/>
                <a:gd name="connsiteX11" fmla="*/ 457325 w 457325"/>
                <a:gd name="connsiteY11" fmla="*/ 150019 h 421926"/>
                <a:gd name="connsiteX12" fmla="*/ 390650 w 457325"/>
                <a:gd name="connsiteY12" fmla="*/ 0 h 4219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57325" h="421926">
                  <a:moveTo>
                    <a:pt x="390650" y="0"/>
                  </a:moveTo>
                  <a:lnTo>
                    <a:pt x="362075" y="0"/>
                  </a:lnTo>
                  <a:lnTo>
                    <a:pt x="228663" y="407021"/>
                  </a:lnTo>
                  <a:lnTo>
                    <a:pt x="95250" y="0"/>
                  </a:lnTo>
                  <a:lnTo>
                    <a:pt x="66675" y="0"/>
                  </a:lnTo>
                  <a:lnTo>
                    <a:pt x="0" y="150019"/>
                  </a:lnTo>
                  <a:lnTo>
                    <a:pt x="114300" y="207169"/>
                  </a:lnTo>
                  <a:lnTo>
                    <a:pt x="59531" y="261938"/>
                  </a:lnTo>
                  <a:lnTo>
                    <a:pt x="228663" y="421926"/>
                  </a:lnTo>
                  <a:lnTo>
                    <a:pt x="397794" y="261938"/>
                  </a:lnTo>
                  <a:lnTo>
                    <a:pt x="343025" y="207169"/>
                  </a:lnTo>
                  <a:lnTo>
                    <a:pt x="457325" y="150019"/>
                  </a:lnTo>
                  <a:lnTo>
                    <a:pt x="390650" y="0"/>
                  </a:ln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8" name="弦 1087"/>
            <p:cNvSpPr/>
            <p:nvPr/>
          </p:nvSpPr>
          <p:spPr>
            <a:xfrm rot="5400000">
              <a:off x="1725990" y="349958"/>
              <a:ext cx="402242" cy="417350"/>
            </a:xfrm>
            <a:prstGeom prst="chord">
              <a:avLst>
                <a:gd name="adj1" fmla="val 4328764"/>
                <a:gd name="adj2" fmla="val 14608432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9" name="弦 1088"/>
            <p:cNvSpPr/>
            <p:nvPr/>
          </p:nvSpPr>
          <p:spPr>
            <a:xfrm rot="16200000" flipH="1">
              <a:off x="1762780" y="384781"/>
              <a:ext cx="402242" cy="392526"/>
            </a:xfrm>
            <a:prstGeom prst="chord">
              <a:avLst>
                <a:gd name="adj1" fmla="val 4457183"/>
                <a:gd name="adj2" fmla="val 1184889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0" name="フリーフォーム 1089"/>
            <p:cNvSpPr/>
            <p:nvPr/>
          </p:nvSpPr>
          <p:spPr>
            <a:xfrm>
              <a:off x="1693318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660033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1" name="フリーフォーム 1090"/>
            <p:cNvSpPr/>
            <p:nvPr/>
          </p:nvSpPr>
          <p:spPr>
            <a:xfrm flipH="1">
              <a:off x="193164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660033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2" name="角丸四角形 1091"/>
            <p:cNvSpPr/>
            <p:nvPr/>
          </p:nvSpPr>
          <p:spPr>
            <a:xfrm>
              <a:off x="1810398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3" name="角丸四角形 1092"/>
            <p:cNvSpPr/>
            <p:nvPr/>
          </p:nvSpPr>
          <p:spPr>
            <a:xfrm>
              <a:off x="2008714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94" name="グループ化 1093"/>
            <p:cNvGrpSpPr/>
            <p:nvPr/>
          </p:nvGrpSpPr>
          <p:grpSpPr>
            <a:xfrm>
              <a:off x="1788414" y="1365554"/>
              <a:ext cx="288712" cy="213064"/>
              <a:chOff x="1788414" y="1367468"/>
              <a:chExt cx="288712" cy="213064"/>
            </a:xfrm>
          </p:grpSpPr>
          <p:sp>
            <p:nvSpPr>
              <p:cNvPr id="1099" name="フリーフォーム 1098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00" name="フリーフォーム 1099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95" name="グループ化 1094"/>
            <p:cNvGrpSpPr/>
            <p:nvPr/>
          </p:nvGrpSpPr>
          <p:grpSpPr>
            <a:xfrm>
              <a:off x="1413779" y="1082904"/>
              <a:ext cx="1038518" cy="501102"/>
              <a:chOff x="1413779" y="1084818"/>
              <a:chExt cx="1038518" cy="501102"/>
            </a:xfrm>
          </p:grpSpPr>
          <p:sp>
            <p:nvSpPr>
              <p:cNvPr id="1097" name="片側の 2 つの角を丸めた四角形 590"/>
              <p:cNvSpPr/>
              <p:nvPr/>
            </p:nvSpPr>
            <p:spPr>
              <a:xfrm rot="18900000" flipH="1">
                <a:off x="1951195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98" name="片側の 2 つの角を丸めた四角形 590"/>
              <p:cNvSpPr/>
              <p:nvPr/>
            </p:nvSpPr>
            <p:spPr>
              <a:xfrm rot="2700000">
                <a:off x="1413244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96" name="月 1095"/>
            <p:cNvSpPr/>
            <p:nvPr/>
          </p:nvSpPr>
          <p:spPr>
            <a:xfrm rot="18000000">
              <a:off x="2032720" y="525561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01" name="グループ化 1100"/>
          <p:cNvGrpSpPr/>
          <p:nvPr/>
        </p:nvGrpSpPr>
        <p:grpSpPr>
          <a:xfrm>
            <a:off x="2855839" y="4716748"/>
            <a:ext cx="662308" cy="1617936"/>
            <a:chOff x="2850936" y="330955"/>
            <a:chExt cx="1038518" cy="2536969"/>
          </a:xfrm>
        </p:grpSpPr>
        <p:sp>
          <p:nvSpPr>
            <p:cNvPr id="1102" name="フリーフォーム 1101"/>
            <p:cNvSpPr/>
            <p:nvPr/>
          </p:nvSpPr>
          <p:spPr>
            <a:xfrm>
              <a:off x="3164553" y="1791600"/>
              <a:ext cx="192260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3" name="フリーフォーム 1102"/>
            <p:cNvSpPr/>
            <p:nvPr/>
          </p:nvSpPr>
          <p:spPr>
            <a:xfrm>
              <a:off x="3382013" y="1791600"/>
              <a:ext cx="192261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4" name="台形 1103"/>
            <p:cNvSpPr/>
            <p:nvPr/>
          </p:nvSpPr>
          <p:spPr>
            <a:xfrm rot="10800000">
              <a:off x="3107438" y="1808326"/>
              <a:ext cx="521300" cy="495054"/>
            </a:xfrm>
            <a:prstGeom prst="trapezoid">
              <a:avLst>
                <a:gd name="adj" fmla="val 19626"/>
              </a:avLst>
            </a:prstGeom>
            <a:solidFill>
              <a:srgbClr val="70AD47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5" name="円/楕円 73"/>
            <p:cNvSpPr/>
            <p:nvPr/>
          </p:nvSpPr>
          <p:spPr>
            <a:xfrm>
              <a:off x="3116796" y="330955"/>
              <a:ext cx="506662" cy="471631"/>
            </a:xfrm>
            <a:custGeom>
              <a:avLst/>
              <a:gdLst>
                <a:gd name="connsiteX0" fmla="*/ 0 w 506661"/>
                <a:gd name="connsiteY0" fmla="*/ 284709 h 569417"/>
                <a:gd name="connsiteX1" fmla="*/ 253331 w 506661"/>
                <a:gd name="connsiteY1" fmla="*/ 0 h 569417"/>
                <a:gd name="connsiteX2" fmla="*/ 506662 w 506661"/>
                <a:gd name="connsiteY2" fmla="*/ 284709 h 569417"/>
                <a:gd name="connsiteX3" fmla="*/ 253331 w 506661"/>
                <a:gd name="connsiteY3" fmla="*/ 569418 h 569417"/>
                <a:gd name="connsiteX4" fmla="*/ 0 w 506661"/>
                <a:gd name="connsiteY4" fmla="*/ 284709 h 569417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786112"/>
                <a:gd name="connsiteX1" fmla="*/ 253331 w 506662"/>
                <a:gd name="connsiteY1" fmla="*/ 0 h 786112"/>
                <a:gd name="connsiteX2" fmla="*/ 506662 w 506662"/>
                <a:gd name="connsiteY2" fmla="*/ 284709 h 786112"/>
                <a:gd name="connsiteX3" fmla="*/ 258094 w 506662"/>
                <a:gd name="connsiteY3" fmla="*/ 786112 h 786112"/>
                <a:gd name="connsiteX4" fmla="*/ 0 w 506662"/>
                <a:gd name="connsiteY4" fmla="*/ 284709 h 786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06662" h="786112">
                  <a:moveTo>
                    <a:pt x="0" y="284709"/>
                  </a:moveTo>
                  <a:cubicBezTo>
                    <a:pt x="0" y="127469"/>
                    <a:pt x="113420" y="0"/>
                    <a:pt x="253331" y="0"/>
                  </a:cubicBezTo>
                  <a:cubicBezTo>
                    <a:pt x="393242" y="0"/>
                    <a:pt x="506662" y="127469"/>
                    <a:pt x="506662" y="284709"/>
                  </a:cubicBezTo>
                  <a:cubicBezTo>
                    <a:pt x="506662" y="441949"/>
                    <a:pt x="398005" y="786112"/>
                    <a:pt x="258094" y="786112"/>
                  </a:cubicBezTo>
                  <a:cubicBezTo>
                    <a:pt x="118183" y="786112"/>
                    <a:pt x="0" y="441949"/>
                    <a:pt x="0" y="284709"/>
                  </a:cubicBezTo>
                  <a:close/>
                </a:path>
              </a:pathLst>
            </a:custGeom>
            <a:solidFill>
              <a:srgbClr val="7030A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6" name="台形 1105"/>
            <p:cNvSpPr/>
            <p:nvPr/>
          </p:nvSpPr>
          <p:spPr>
            <a:xfrm>
              <a:off x="3281378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7" name="台形 1106"/>
            <p:cNvSpPr/>
            <p:nvPr/>
          </p:nvSpPr>
          <p:spPr>
            <a:xfrm rot="10800000">
              <a:off x="3204681" y="946035"/>
              <a:ext cx="336120" cy="503269"/>
            </a:xfrm>
            <a:prstGeom prst="trapezoid">
              <a:avLst>
                <a:gd name="adj" fmla="val 37044"/>
              </a:avLst>
            </a:prstGeom>
            <a:solidFill>
              <a:srgbClr val="70AD47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8" name="円/楕円 1107"/>
            <p:cNvSpPr/>
            <p:nvPr/>
          </p:nvSpPr>
          <p:spPr>
            <a:xfrm rot="20700000">
              <a:off x="3126669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9" name="円/楕円 1108"/>
            <p:cNvSpPr/>
            <p:nvPr/>
          </p:nvSpPr>
          <p:spPr>
            <a:xfrm rot="900000" flipH="1">
              <a:off x="3535917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0" name="円/楕円 1109"/>
            <p:cNvSpPr/>
            <p:nvPr/>
          </p:nvSpPr>
          <p:spPr>
            <a:xfrm>
              <a:off x="3164553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1" name="フリーフォーム 1110"/>
            <p:cNvSpPr/>
            <p:nvPr/>
          </p:nvSpPr>
          <p:spPr>
            <a:xfrm rot="10800000">
              <a:off x="3204681" y="945460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2" name="フリーフォーム 1111"/>
            <p:cNvSpPr/>
            <p:nvPr/>
          </p:nvSpPr>
          <p:spPr>
            <a:xfrm>
              <a:off x="3071222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52788 w 593730"/>
                <a:gd name="connsiteY1" fmla="*/ 0 h 925513"/>
                <a:gd name="connsiteX2" fmla="*/ 296865 w 593730"/>
                <a:gd name="connsiteY2" fmla="*/ 428922 h 925513"/>
                <a:gd name="connsiteX3" fmla="*/ 440943 w 593730"/>
                <a:gd name="connsiteY3" fmla="*/ 0 h 925513"/>
                <a:gd name="connsiteX4" fmla="*/ 485250 w 593730"/>
                <a:gd name="connsiteY4" fmla="*/ 0 h 925513"/>
                <a:gd name="connsiteX5" fmla="*/ 593730 w 593730"/>
                <a:gd name="connsiteY5" fmla="*/ 108480 h 925513"/>
                <a:gd name="connsiteX6" fmla="*/ 482793 w 593730"/>
                <a:gd name="connsiteY6" fmla="*/ 556819 h 925513"/>
                <a:gd name="connsiteX7" fmla="*/ 575963 w 593730"/>
                <a:gd name="connsiteY7" fmla="*/ 873126 h 925513"/>
                <a:gd name="connsiteX8" fmla="*/ 337989 w 593730"/>
                <a:gd name="connsiteY8" fmla="*/ 925513 h 925513"/>
                <a:gd name="connsiteX9" fmla="*/ 294067 w 593730"/>
                <a:gd name="connsiteY9" fmla="*/ 852285 h 925513"/>
                <a:gd name="connsiteX10" fmla="*/ 250145 w 593730"/>
                <a:gd name="connsiteY10" fmla="*/ 925513 h 925513"/>
                <a:gd name="connsiteX11" fmla="*/ 13004 w 593730"/>
                <a:gd name="connsiteY11" fmla="*/ 875507 h 925513"/>
                <a:gd name="connsiteX12" fmla="*/ 110938 w 593730"/>
                <a:gd name="connsiteY12" fmla="*/ 556819 h 925513"/>
                <a:gd name="connsiteX13" fmla="*/ 0 w 593730"/>
                <a:gd name="connsiteY13" fmla="*/ 108480 h 925513"/>
                <a:gd name="connsiteX14" fmla="*/ 108480 w 593730"/>
                <a:gd name="connsiteY14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52788" y="0"/>
                  </a:lnTo>
                  <a:lnTo>
                    <a:pt x="296865" y="428922"/>
                  </a:lnTo>
                  <a:lnTo>
                    <a:pt x="440943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E7E6E6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3" name="円/楕円 1112"/>
            <p:cNvSpPr/>
            <p:nvPr/>
          </p:nvSpPr>
          <p:spPr>
            <a:xfrm>
              <a:off x="3351740" y="1501087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4" name="円/楕円 1113"/>
            <p:cNvSpPr/>
            <p:nvPr/>
          </p:nvSpPr>
          <p:spPr>
            <a:xfrm>
              <a:off x="3351740" y="1646343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5" name="フリーフォーム 1114"/>
            <p:cNvSpPr/>
            <p:nvPr/>
          </p:nvSpPr>
          <p:spPr>
            <a:xfrm flipH="1">
              <a:off x="3128965" y="946725"/>
              <a:ext cx="477058" cy="440134"/>
            </a:xfrm>
            <a:custGeom>
              <a:avLst/>
              <a:gdLst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5744 w 457325"/>
                <a:gd name="connsiteY11" fmla="*/ 428625 h 428625"/>
                <a:gd name="connsiteX12" fmla="*/ 232392 w 457325"/>
                <a:gd name="connsiteY12" fmla="*/ 418399 h 428625"/>
                <a:gd name="connsiteX13" fmla="*/ 397794 w 457325"/>
                <a:gd name="connsiteY13" fmla="*/ 261938 h 428625"/>
                <a:gd name="connsiteX14" fmla="*/ 343025 w 457325"/>
                <a:gd name="connsiteY14" fmla="*/ 207169 h 428625"/>
                <a:gd name="connsiteX15" fmla="*/ 457325 w 457325"/>
                <a:gd name="connsiteY15" fmla="*/ 150019 h 428625"/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2392 w 457325"/>
                <a:gd name="connsiteY11" fmla="*/ 418399 h 428625"/>
                <a:gd name="connsiteX12" fmla="*/ 397794 w 457325"/>
                <a:gd name="connsiteY12" fmla="*/ 261938 h 428625"/>
                <a:gd name="connsiteX13" fmla="*/ 343025 w 457325"/>
                <a:gd name="connsiteY13" fmla="*/ 207169 h 428625"/>
                <a:gd name="connsiteX14" fmla="*/ 457325 w 457325"/>
                <a:gd name="connsiteY14" fmla="*/ 150019 h 428625"/>
                <a:gd name="connsiteX15" fmla="*/ 390650 w 457325"/>
                <a:gd name="connsiteY15" fmla="*/ 0 h 428625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232392 w 457325"/>
                <a:gd name="connsiteY10" fmla="*/ 418399 h 421926"/>
                <a:gd name="connsiteX11" fmla="*/ 397794 w 457325"/>
                <a:gd name="connsiteY11" fmla="*/ 261938 h 421926"/>
                <a:gd name="connsiteX12" fmla="*/ 343025 w 457325"/>
                <a:gd name="connsiteY12" fmla="*/ 207169 h 421926"/>
                <a:gd name="connsiteX13" fmla="*/ 457325 w 457325"/>
                <a:gd name="connsiteY13" fmla="*/ 150019 h 421926"/>
                <a:gd name="connsiteX14" fmla="*/ 390650 w 457325"/>
                <a:gd name="connsiteY14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397794 w 457325"/>
                <a:gd name="connsiteY10" fmla="*/ 261938 h 421926"/>
                <a:gd name="connsiteX11" fmla="*/ 343025 w 457325"/>
                <a:gd name="connsiteY11" fmla="*/ 207169 h 421926"/>
                <a:gd name="connsiteX12" fmla="*/ 457325 w 457325"/>
                <a:gd name="connsiteY12" fmla="*/ 150019 h 421926"/>
                <a:gd name="connsiteX13" fmla="*/ 390650 w 457325"/>
                <a:gd name="connsiteY13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8663 w 457325"/>
                <a:gd name="connsiteY8" fmla="*/ 421926 h 421926"/>
                <a:gd name="connsiteX9" fmla="*/ 397794 w 457325"/>
                <a:gd name="connsiteY9" fmla="*/ 261938 h 421926"/>
                <a:gd name="connsiteX10" fmla="*/ 343025 w 457325"/>
                <a:gd name="connsiteY10" fmla="*/ 207169 h 421926"/>
                <a:gd name="connsiteX11" fmla="*/ 457325 w 457325"/>
                <a:gd name="connsiteY11" fmla="*/ 150019 h 421926"/>
                <a:gd name="connsiteX12" fmla="*/ 390650 w 457325"/>
                <a:gd name="connsiteY12" fmla="*/ 0 h 4219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57325" h="421926">
                  <a:moveTo>
                    <a:pt x="390650" y="0"/>
                  </a:moveTo>
                  <a:lnTo>
                    <a:pt x="362075" y="0"/>
                  </a:lnTo>
                  <a:lnTo>
                    <a:pt x="228663" y="407021"/>
                  </a:lnTo>
                  <a:lnTo>
                    <a:pt x="95250" y="0"/>
                  </a:lnTo>
                  <a:lnTo>
                    <a:pt x="66675" y="0"/>
                  </a:lnTo>
                  <a:lnTo>
                    <a:pt x="0" y="150019"/>
                  </a:lnTo>
                  <a:lnTo>
                    <a:pt x="114300" y="207169"/>
                  </a:lnTo>
                  <a:lnTo>
                    <a:pt x="59531" y="261938"/>
                  </a:lnTo>
                  <a:lnTo>
                    <a:pt x="228663" y="421926"/>
                  </a:lnTo>
                  <a:lnTo>
                    <a:pt x="397794" y="261938"/>
                  </a:lnTo>
                  <a:lnTo>
                    <a:pt x="343025" y="207169"/>
                  </a:lnTo>
                  <a:lnTo>
                    <a:pt x="457325" y="150019"/>
                  </a:lnTo>
                  <a:lnTo>
                    <a:pt x="390650" y="0"/>
                  </a:lnTo>
                  <a:close/>
                </a:path>
              </a:pathLst>
            </a:custGeom>
            <a:solidFill>
              <a:sysClr val="window" lastClr="FFFFFF">
                <a:lumMod val="50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6" name="フリーフォーム 1115"/>
            <p:cNvSpPr/>
            <p:nvPr/>
          </p:nvSpPr>
          <p:spPr>
            <a:xfrm>
              <a:off x="3130360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7" name="フリーフォーム 1116"/>
            <p:cNvSpPr/>
            <p:nvPr/>
          </p:nvSpPr>
          <p:spPr>
            <a:xfrm flipH="1">
              <a:off x="3368689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8" name="月 1117"/>
            <p:cNvSpPr/>
            <p:nvPr/>
          </p:nvSpPr>
          <p:spPr>
            <a:xfrm rot="18900000" flipH="1">
              <a:off x="3448294" y="353662"/>
              <a:ext cx="123928" cy="304194"/>
            </a:xfrm>
            <a:prstGeom prst="moon">
              <a:avLst>
                <a:gd name="adj" fmla="val 69443"/>
              </a:avLst>
            </a:prstGeom>
            <a:solidFill>
              <a:srgbClr val="7030A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9" name="月 1118"/>
            <p:cNvSpPr/>
            <p:nvPr/>
          </p:nvSpPr>
          <p:spPr>
            <a:xfrm rot="3600000">
              <a:off x="3225250" y="264985"/>
              <a:ext cx="159218" cy="414688"/>
            </a:xfrm>
            <a:prstGeom prst="moon">
              <a:avLst>
                <a:gd name="adj" fmla="val 69443"/>
              </a:avLst>
            </a:prstGeom>
            <a:solidFill>
              <a:srgbClr val="7030A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20" name="角丸四角形 1119"/>
            <p:cNvSpPr/>
            <p:nvPr/>
          </p:nvSpPr>
          <p:spPr>
            <a:xfrm>
              <a:off x="3244265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21" name="角丸四角形 1120"/>
            <p:cNvSpPr/>
            <p:nvPr/>
          </p:nvSpPr>
          <p:spPr>
            <a:xfrm>
              <a:off x="3442581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22" name="グループ化 1121"/>
            <p:cNvGrpSpPr/>
            <p:nvPr/>
          </p:nvGrpSpPr>
          <p:grpSpPr>
            <a:xfrm>
              <a:off x="3225571" y="1365554"/>
              <a:ext cx="288712" cy="213064"/>
              <a:chOff x="1788414" y="1367468"/>
              <a:chExt cx="288712" cy="213064"/>
            </a:xfrm>
          </p:grpSpPr>
          <p:sp>
            <p:nvSpPr>
              <p:cNvPr id="1127" name="フリーフォーム 1126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8" name="フリーフォーム 1127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23" name="グループ化 1122"/>
            <p:cNvGrpSpPr/>
            <p:nvPr/>
          </p:nvGrpSpPr>
          <p:grpSpPr>
            <a:xfrm>
              <a:off x="2850936" y="1082904"/>
              <a:ext cx="1038518" cy="501102"/>
              <a:chOff x="1413779" y="1084818"/>
              <a:chExt cx="1038518" cy="501102"/>
            </a:xfrm>
          </p:grpSpPr>
          <p:sp>
            <p:nvSpPr>
              <p:cNvPr id="1125" name="片側の 2 つの角を丸めた四角形 590"/>
              <p:cNvSpPr/>
              <p:nvPr/>
            </p:nvSpPr>
            <p:spPr>
              <a:xfrm rot="18900000" flipH="1">
                <a:off x="1951195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6" name="片側の 2 つの角を丸めた四角形 590"/>
              <p:cNvSpPr/>
              <p:nvPr/>
            </p:nvSpPr>
            <p:spPr>
              <a:xfrm rot="2700000">
                <a:off x="1413244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24" name="月 1123"/>
            <p:cNvSpPr/>
            <p:nvPr/>
          </p:nvSpPr>
          <p:spPr>
            <a:xfrm rot="18000000">
              <a:off x="3475726" y="525561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29" name="グループ化 1128"/>
          <p:cNvGrpSpPr/>
          <p:nvPr/>
        </p:nvGrpSpPr>
        <p:grpSpPr>
          <a:xfrm>
            <a:off x="4650446" y="4736598"/>
            <a:ext cx="662308" cy="1598086"/>
            <a:chOff x="4311897" y="362080"/>
            <a:chExt cx="1038518" cy="2505844"/>
          </a:xfrm>
        </p:grpSpPr>
        <p:sp>
          <p:nvSpPr>
            <p:cNvPr id="1130" name="片側の 2 つの角を丸めた四角形 1129"/>
            <p:cNvSpPr/>
            <p:nvPr/>
          </p:nvSpPr>
          <p:spPr>
            <a:xfrm>
              <a:off x="4592208" y="362080"/>
              <a:ext cx="468916" cy="52365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1" name="フリーフォーム 1130"/>
            <p:cNvSpPr/>
            <p:nvPr/>
          </p:nvSpPr>
          <p:spPr>
            <a:xfrm>
              <a:off x="4616836" y="1791600"/>
              <a:ext cx="201052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2" name="フリーフォーム 1131"/>
            <p:cNvSpPr/>
            <p:nvPr/>
          </p:nvSpPr>
          <p:spPr>
            <a:xfrm>
              <a:off x="4830888" y="1791600"/>
              <a:ext cx="201054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3" name="台形 1132"/>
            <p:cNvSpPr/>
            <p:nvPr/>
          </p:nvSpPr>
          <p:spPr>
            <a:xfrm>
              <a:off x="4523140" y="1560910"/>
              <a:ext cx="608022" cy="680157"/>
            </a:xfrm>
            <a:prstGeom prst="trapezoid">
              <a:avLst>
                <a:gd name="adj" fmla="val 13096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4" name="フリーフォーム 1133"/>
            <p:cNvSpPr/>
            <p:nvPr/>
          </p:nvSpPr>
          <p:spPr>
            <a:xfrm>
              <a:off x="4641065" y="805868"/>
              <a:ext cx="365036" cy="368514"/>
            </a:xfrm>
            <a:custGeom>
              <a:avLst/>
              <a:gdLst>
                <a:gd name="connsiteX0" fmla="*/ 138862 w 365036"/>
                <a:gd name="connsiteY0" fmla="*/ 0 h 368514"/>
                <a:gd name="connsiteX1" fmla="*/ 226175 w 365036"/>
                <a:gd name="connsiteY1" fmla="*/ 0 h 368514"/>
                <a:gd name="connsiteX2" fmla="*/ 261544 w 365036"/>
                <a:gd name="connsiteY2" fmla="*/ 146619 h 368514"/>
                <a:gd name="connsiteX3" fmla="*/ 328053 w 365036"/>
                <a:gd name="connsiteY3" fmla="*/ 146619 h 368514"/>
                <a:gd name="connsiteX4" fmla="*/ 365036 w 365036"/>
                <a:gd name="connsiteY4" fmla="*/ 183602 h 368514"/>
                <a:gd name="connsiteX5" fmla="*/ 365036 w 365036"/>
                <a:gd name="connsiteY5" fmla="*/ 368514 h 368514"/>
                <a:gd name="connsiteX6" fmla="*/ 0 w 365036"/>
                <a:gd name="connsiteY6" fmla="*/ 368514 h 368514"/>
                <a:gd name="connsiteX7" fmla="*/ 0 w 365036"/>
                <a:gd name="connsiteY7" fmla="*/ 183602 h 368514"/>
                <a:gd name="connsiteX8" fmla="*/ 36983 w 365036"/>
                <a:gd name="connsiteY8" fmla="*/ 146619 h 368514"/>
                <a:gd name="connsiteX9" fmla="*/ 103494 w 365036"/>
                <a:gd name="connsiteY9" fmla="*/ 146619 h 3685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65036" h="368514">
                  <a:moveTo>
                    <a:pt x="138862" y="0"/>
                  </a:moveTo>
                  <a:lnTo>
                    <a:pt x="226175" y="0"/>
                  </a:lnTo>
                  <a:lnTo>
                    <a:pt x="261544" y="146619"/>
                  </a:lnTo>
                  <a:lnTo>
                    <a:pt x="328053" y="146619"/>
                  </a:lnTo>
                  <a:cubicBezTo>
                    <a:pt x="348478" y="146619"/>
                    <a:pt x="365036" y="163177"/>
                    <a:pt x="365036" y="183602"/>
                  </a:cubicBezTo>
                  <a:lnTo>
                    <a:pt x="365036" y="368514"/>
                  </a:lnTo>
                  <a:lnTo>
                    <a:pt x="0" y="368514"/>
                  </a:lnTo>
                  <a:lnTo>
                    <a:pt x="0" y="183602"/>
                  </a:lnTo>
                  <a:cubicBezTo>
                    <a:pt x="0" y="163177"/>
                    <a:pt x="16558" y="146619"/>
                    <a:pt x="36983" y="146619"/>
                  </a:cubicBezTo>
                  <a:lnTo>
                    <a:pt x="103494" y="146619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5" name="フリーフォーム 1134"/>
            <p:cNvSpPr/>
            <p:nvPr/>
          </p:nvSpPr>
          <p:spPr>
            <a:xfrm rot="10800000">
              <a:off x="4633243" y="964868"/>
              <a:ext cx="383618" cy="597805"/>
            </a:xfrm>
            <a:custGeom>
              <a:avLst/>
              <a:gdLst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351853 w 383618"/>
                <a:gd name="connsiteY2" fmla="*/ 599725 h 619047"/>
                <a:gd name="connsiteX3" fmla="*/ 191810 w 383618"/>
                <a:gd name="connsiteY3" fmla="*/ 459268 h 619047"/>
                <a:gd name="connsiteX4" fmla="*/ 31768 w 383618"/>
                <a:gd name="connsiteY4" fmla="*/ 599725 h 619047"/>
                <a:gd name="connsiteX5" fmla="*/ 28822 w 383618"/>
                <a:gd name="connsiteY5" fmla="*/ 619047 h 619047"/>
                <a:gd name="connsiteX6" fmla="*/ 0 w 383618"/>
                <a:gd name="connsiteY6" fmla="*/ 619047 h 619047"/>
                <a:gd name="connsiteX7" fmla="*/ 35918 w 383618"/>
                <a:gd name="connsiteY7" fmla="*/ 0 h 619047"/>
                <a:gd name="connsiteX8" fmla="*/ 347700 w 383618"/>
                <a:gd name="connsiteY8" fmla="*/ 0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351853 w 383618"/>
                <a:gd name="connsiteY2" fmla="*/ 599725 h 619047"/>
                <a:gd name="connsiteX3" fmla="*/ 189429 w 383618"/>
                <a:gd name="connsiteY3" fmla="*/ 530779 h 619047"/>
                <a:gd name="connsiteX4" fmla="*/ 31768 w 383618"/>
                <a:gd name="connsiteY4" fmla="*/ 599725 h 619047"/>
                <a:gd name="connsiteX5" fmla="*/ 28822 w 383618"/>
                <a:gd name="connsiteY5" fmla="*/ 619047 h 619047"/>
                <a:gd name="connsiteX6" fmla="*/ 0 w 383618"/>
                <a:gd name="connsiteY6" fmla="*/ 619047 h 619047"/>
                <a:gd name="connsiteX7" fmla="*/ 35918 w 383618"/>
                <a:gd name="connsiteY7" fmla="*/ 0 h 619047"/>
                <a:gd name="connsiteX8" fmla="*/ 347700 w 383618"/>
                <a:gd name="connsiteY8" fmla="*/ 0 h 619047"/>
                <a:gd name="connsiteX9" fmla="*/ 383618 w 383618"/>
                <a:gd name="connsiteY9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31768 w 383618"/>
                <a:gd name="connsiteY3" fmla="*/ 599725 h 619047"/>
                <a:gd name="connsiteX4" fmla="*/ 28822 w 383618"/>
                <a:gd name="connsiteY4" fmla="*/ 619047 h 619047"/>
                <a:gd name="connsiteX5" fmla="*/ 0 w 383618"/>
                <a:gd name="connsiteY5" fmla="*/ 619047 h 619047"/>
                <a:gd name="connsiteX6" fmla="*/ 35918 w 383618"/>
                <a:gd name="connsiteY6" fmla="*/ 0 h 619047"/>
                <a:gd name="connsiteX7" fmla="*/ 347700 w 383618"/>
                <a:gd name="connsiteY7" fmla="*/ 0 h 619047"/>
                <a:gd name="connsiteX8" fmla="*/ 383618 w 383618"/>
                <a:gd name="connsiteY8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83618" h="619047">
                  <a:moveTo>
                    <a:pt x="383618" y="619047"/>
                  </a:moveTo>
                  <a:lnTo>
                    <a:pt x="354799" y="619047"/>
                  </a:lnTo>
                  <a:cubicBezTo>
                    <a:pt x="333014" y="579761"/>
                    <a:pt x="286620" y="530779"/>
                    <a:pt x="189429" y="530779"/>
                  </a:cubicBezTo>
                  <a:cubicBezTo>
                    <a:pt x="92238" y="530779"/>
                    <a:pt x="53249" y="589541"/>
                    <a:pt x="28822" y="619047"/>
                  </a:cubicBezTo>
                  <a:lnTo>
                    <a:pt x="0" y="619047"/>
                  </a:lnTo>
                  <a:lnTo>
                    <a:pt x="35918" y="0"/>
                  </a:lnTo>
                  <a:lnTo>
                    <a:pt x="347700" y="0"/>
                  </a:lnTo>
                  <a:lnTo>
                    <a:pt x="383618" y="619047"/>
                  </a:lnTo>
                  <a:close/>
                </a:path>
              </a:pathLst>
            </a:custGeom>
            <a:solidFill>
              <a:srgbClr val="FF99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6" name="正方形/長方形 1135"/>
            <p:cNvSpPr/>
            <p:nvPr/>
          </p:nvSpPr>
          <p:spPr>
            <a:xfrm>
              <a:off x="4683488" y="1538932"/>
              <a:ext cx="283126" cy="45719"/>
            </a:xfrm>
            <a:prstGeom prst="rect">
              <a:avLst/>
            </a:prstGeom>
            <a:solidFill>
              <a:srgbClr val="660033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7" name="角丸四角形 1136"/>
            <p:cNvSpPr/>
            <p:nvPr/>
          </p:nvSpPr>
          <p:spPr>
            <a:xfrm>
              <a:off x="4774715" y="1535879"/>
              <a:ext cx="100673" cy="48772"/>
            </a:xfrm>
            <a:prstGeom prst="roundRect">
              <a:avLst>
                <a:gd name="adj" fmla="val 33224"/>
              </a:avLst>
            </a:prstGeom>
            <a:solidFill>
              <a:sysClr val="window" lastClr="FFFFFF">
                <a:lumMod val="7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8" name="円/楕円 1137"/>
            <p:cNvSpPr/>
            <p:nvPr/>
          </p:nvSpPr>
          <p:spPr>
            <a:xfrm rot="20700000">
              <a:off x="4585132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9" name="円/楕円 1138"/>
            <p:cNvSpPr/>
            <p:nvPr/>
          </p:nvSpPr>
          <p:spPr>
            <a:xfrm rot="900000" flipH="1">
              <a:off x="4994380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0" name="円/楕円 1139"/>
            <p:cNvSpPr/>
            <p:nvPr/>
          </p:nvSpPr>
          <p:spPr>
            <a:xfrm>
              <a:off x="4623016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1" name="フリーフォーム 1140"/>
            <p:cNvSpPr/>
            <p:nvPr/>
          </p:nvSpPr>
          <p:spPr>
            <a:xfrm>
              <a:off x="4588823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2" name="フリーフォーム 1141"/>
            <p:cNvSpPr/>
            <p:nvPr/>
          </p:nvSpPr>
          <p:spPr>
            <a:xfrm flipH="1">
              <a:off x="4827152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3" name="フリーフォーム 1142"/>
            <p:cNvSpPr/>
            <p:nvPr/>
          </p:nvSpPr>
          <p:spPr>
            <a:xfrm>
              <a:off x="4529686" y="945461"/>
              <a:ext cx="193905" cy="903156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3905" h="903156">
                  <a:moveTo>
                    <a:pt x="108480" y="0"/>
                  </a:moveTo>
                  <a:lnTo>
                    <a:pt x="142698" y="0"/>
                  </a:lnTo>
                  <a:lnTo>
                    <a:pt x="193905" y="427731"/>
                  </a:lnTo>
                  <a:lnTo>
                    <a:pt x="144122" y="903156"/>
                  </a:lnTo>
                  <a:lnTo>
                    <a:pt x="13004" y="875507"/>
                  </a:lnTo>
                  <a:lnTo>
                    <a:pt x="65695" y="568725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66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4" name="フリーフォーム 1143"/>
            <p:cNvSpPr/>
            <p:nvPr/>
          </p:nvSpPr>
          <p:spPr>
            <a:xfrm>
              <a:off x="4613307" y="945460"/>
              <a:ext cx="104055" cy="386524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13064" h="425523">
                  <a:moveTo>
                    <a:pt x="69056" y="0"/>
                  </a:moveTo>
                  <a:lnTo>
                    <a:pt x="113064" y="425523"/>
                  </a:lnTo>
                  <a:lnTo>
                    <a:pt x="28575" y="314325"/>
                  </a:lnTo>
                  <a:lnTo>
                    <a:pt x="69056" y="259556"/>
                  </a:lnTo>
                  <a:lnTo>
                    <a:pt x="0" y="204787"/>
                  </a:lnTo>
                  <a:lnTo>
                    <a:pt x="43164" y="19"/>
                  </a:lnTo>
                  <a:lnTo>
                    <a:pt x="69056" y="0"/>
                  </a:ln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5" name="片側の 2 つの角を丸めた四角形 1144"/>
            <p:cNvSpPr/>
            <p:nvPr/>
          </p:nvSpPr>
          <p:spPr>
            <a:xfrm rot="11700000">
              <a:off x="4556023" y="1569171"/>
              <a:ext cx="73818" cy="179591"/>
            </a:xfrm>
            <a:prstGeom prst="round2SameRect">
              <a:avLst/>
            </a:prstGeom>
            <a:solidFill>
              <a:srgbClr val="FF66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6" name="フリーフォーム 1145"/>
            <p:cNvSpPr/>
            <p:nvPr/>
          </p:nvSpPr>
          <p:spPr>
            <a:xfrm flipH="1">
              <a:off x="4934336" y="945461"/>
              <a:ext cx="193905" cy="903156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3905" h="903156">
                  <a:moveTo>
                    <a:pt x="108480" y="0"/>
                  </a:moveTo>
                  <a:lnTo>
                    <a:pt x="142698" y="0"/>
                  </a:lnTo>
                  <a:lnTo>
                    <a:pt x="193905" y="427731"/>
                  </a:lnTo>
                  <a:lnTo>
                    <a:pt x="144122" y="903156"/>
                  </a:lnTo>
                  <a:lnTo>
                    <a:pt x="13004" y="875507"/>
                  </a:lnTo>
                  <a:lnTo>
                    <a:pt x="65695" y="568725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66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7" name="フリーフォーム 1146"/>
            <p:cNvSpPr/>
            <p:nvPr/>
          </p:nvSpPr>
          <p:spPr>
            <a:xfrm flipH="1">
              <a:off x="4940565" y="945460"/>
              <a:ext cx="104055" cy="386524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13064" h="425523">
                  <a:moveTo>
                    <a:pt x="69056" y="0"/>
                  </a:moveTo>
                  <a:lnTo>
                    <a:pt x="113064" y="425523"/>
                  </a:lnTo>
                  <a:lnTo>
                    <a:pt x="28575" y="314325"/>
                  </a:lnTo>
                  <a:lnTo>
                    <a:pt x="69056" y="259556"/>
                  </a:lnTo>
                  <a:lnTo>
                    <a:pt x="0" y="204787"/>
                  </a:lnTo>
                  <a:lnTo>
                    <a:pt x="43164" y="19"/>
                  </a:lnTo>
                  <a:lnTo>
                    <a:pt x="69056" y="0"/>
                  </a:ln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8" name="片側の 2 つの角を丸めた四角形 1147"/>
            <p:cNvSpPr/>
            <p:nvPr/>
          </p:nvSpPr>
          <p:spPr>
            <a:xfrm rot="9900000" flipH="1">
              <a:off x="5028086" y="1569171"/>
              <a:ext cx="73818" cy="179591"/>
            </a:xfrm>
            <a:prstGeom prst="round2SameRect">
              <a:avLst/>
            </a:prstGeom>
            <a:solidFill>
              <a:srgbClr val="FF66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9" name="フリーフォーム 1148"/>
            <p:cNvSpPr/>
            <p:nvPr/>
          </p:nvSpPr>
          <p:spPr>
            <a:xfrm rot="5400000">
              <a:off x="4730119" y="270798"/>
              <a:ext cx="192047" cy="410298"/>
            </a:xfrm>
            <a:custGeom>
              <a:avLst/>
              <a:gdLst>
                <a:gd name="connsiteX0" fmla="*/ 0 w 192047"/>
                <a:gd name="connsiteY0" fmla="*/ 205149 h 410298"/>
                <a:gd name="connsiteX1" fmla="*/ 192047 w 192047"/>
                <a:gd name="connsiteY1" fmla="*/ 0 h 410298"/>
                <a:gd name="connsiteX2" fmla="*/ 154513 w 192047"/>
                <a:gd name="connsiteY2" fmla="*/ 99962 h 410298"/>
                <a:gd name="connsiteX3" fmla="*/ 154135 w 192047"/>
                <a:gd name="connsiteY3" fmla="*/ 103142 h 410298"/>
                <a:gd name="connsiteX4" fmla="*/ 94092 w 192047"/>
                <a:gd name="connsiteY4" fmla="*/ 115853 h 410298"/>
                <a:gd name="connsiteX5" fmla="*/ 151185 w 192047"/>
                <a:gd name="connsiteY5" fmla="*/ 127940 h 410298"/>
                <a:gd name="connsiteX6" fmla="*/ 143712 w 192047"/>
                <a:gd name="connsiteY6" fmla="*/ 190772 h 410298"/>
                <a:gd name="connsiteX7" fmla="*/ 75795 w 192047"/>
                <a:gd name="connsiteY7" fmla="*/ 205150 h 410298"/>
                <a:gd name="connsiteX8" fmla="*/ 143712 w 192047"/>
                <a:gd name="connsiteY8" fmla="*/ 219529 h 410298"/>
                <a:gd name="connsiteX9" fmla="*/ 151186 w 192047"/>
                <a:gd name="connsiteY9" fmla="*/ 282359 h 410298"/>
                <a:gd name="connsiteX10" fmla="*/ 94092 w 192047"/>
                <a:gd name="connsiteY10" fmla="*/ 294446 h 410298"/>
                <a:gd name="connsiteX11" fmla="*/ 154135 w 192047"/>
                <a:gd name="connsiteY11" fmla="*/ 307158 h 410298"/>
                <a:gd name="connsiteX12" fmla="*/ 154513 w 192047"/>
                <a:gd name="connsiteY12" fmla="*/ 310335 h 410298"/>
                <a:gd name="connsiteX13" fmla="*/ 192047 w 192047"/>
                <a:gd name="connsiteY13" fmla="*/ 410297 h 410298"/>
                <a:gd name="connsiteX14" fmla="*/ 192047 w 192047"/>
                <a:gd name="connsiteY14" fmla="*/ 410298 h 410298"/>
                <a:gd name="connsiteX15" fmla="*/ 0 w 192047"/>
                <a:gd name="connsiteY15" fmla="*/ 205149 h 410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92047" h="410298">
                  <a:moveTo>
                    <a:pt x="0" y="205149"/>
                  </a:moveTo>
                  <a:cubicBezTo>
                    <a:pt x="0" y="91848"/>
                    <a:pt x="85982" y="0"/>
                    <a:pt x="192047" y="0"/>
                  </a:cubicBezTo>
                  <a:cubicBezTo>
                    <a:pt x="175365" y="31870"/>
                    <a:pt x="162854" y="65481"/>
                    <a:pt x="154513" y="99962"/>
                  </a:cubicBezTo>
                  <a:lnTo>
                    <a:pt x="154135" y="103142"/>
                  </a:lnTo>
                  <a:lnTo>
                    <a:pt x="94092" y="115853"/>
                  </a:lnTo>
                  <a:lnTo>
                    <a:pt x="151185" y="127940"/>
                  </a:lnTo>
                  <a:lnTo>
                    <a:pt x="143712" y="190772"/>
                  </a:lnTo>
                  <a:lnTo>
                    <a:pt x="75795" y="205150"/>
                  </a:lnTo>
                  <a:lnTo>
                    <a:pt x="143712" y="219529"/>
                  </a:lnTo>
                  <a:lnTo>
                    <a:pt x="151186" y="282359"/>
                  </a:lnTo>
                  <a:lnTo>
                    <a:pt x="94092" y="294446"/>
                  </a:lnTo>
                  <a:lnTo>
                    <a:pt x="154135" y="307158"/>
                  </a:lnTo>
                  <a:lnTo>
                    <a:pt x="154513" y="310335"/>
                  </a:lnTo>
                  <a:cubicBezTo>
                    <a:pt x="162854" y="344817"/>
                    <a:pt x="175365" y="378428"/>
                    <a:pt x="192047" y="410297"/>
                  </a:cubicBezTo>
                  <a:lnTo>
                    <a:pt x="192047" y="410298"/>
                  </a:lnTo>
                  <a:cubicBezTo>
                    <a:pt x="85982" y="410298"/>
                    <a:pt x="0" y="318450"/>
                    <a:pt x="0" y="205149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50" name="角丸四角形 1149"/>
            <p:cNvSpPr/>
            <p:nvPr/>
          </p:nvSpPr>
          <p:spPr>
            <a:xfrm>
              <a:off x="4702728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51" name="角丸四角形 1150"/>
            <p:cNvSpPr/>
            <p:nvPr/>
          </p:nvSpPr>
          <p:spPr>
            <a:xfrm>
              <a:off x="4901044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52" name="グループ化 1151"/>
            <p:cNvGrpSpPr/>
            <p:nvPr/>
          </p:nvGrpSpPr>
          <p:grpSpPr>
            <a:xfrm>
              <a:off x="4686532" y="1365554"/>
              <a:ext cx="288712" cy="213064"/>
              <a:chOff x="1788414" y="1367468"/>
              <a:chExt cx="288712" cy="213064"/>
            </a:xfrm>
          </p:grpSpPr>
          <p:sp>
            <p:nvSpPr>
              <p:cNvPr id="1157" name="フリーフォーム 1156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58" name="フリーフォーム 1157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53" name="グループ化 1152"/>
            <p:cNvGrpSpPr/>
            <p:nvPr/>
          </p:nvGrpSpPr>
          <p:grpSpPr>
            <a:xfrm>
              <a:off x="4311897" y="1082904"/>
              <a:ext cx="1038518" cy="501102"/>
              <a:chOff x="1413779" y="1084818"/>
              <a:chExt cx="1038518" cy="501102"/>
            </a:xfrm>
          </p:grpSpPr>
          <p:sp>
            <p:nvSpPr>
              <p:cNvPr id="1155" name="片側の 2 つの角を丸めた四角形 590"/>
              <p:cNvSpPr/>
              <p:nvPr/>
            </p:nvSpPr>
            <p:spPr>
              <a:xfrm rot="18900000" flipH="1">
                <a:off x="1951195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56" name="片側の 2 つの角を丸めた四角形 590"/>
              <p:cNvSpPr/>
              <p:nvPr/>
            </p:nvSpPr>
            <p:spPr>
              <a:xfrm rot="2700000">
                <a:off x="1413244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54" name="月 1153"/>
            <p:cNvSpPr/>
            <p:nvPr/>
          </p:nvSpPr>
          <p:spPr>
            <a:xfrm rot="18000000">
              <a:off x="4915885" y="525561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59" name="グループ化 1158"/>
          <p:cNvGrpSpPr/>
          <p:nvPr/>
        </p:nvGrpSpPr>
        <p:grpSpPr>
          <a:xfrm>
            <a:off x="6465771" y="4707792"/>
            <a:ext cx="662308" cy="1626892"/>
            <a:chOff x="5940879" y="316911"/>
            <a:chExt cx="1038518" cy="2551013"/>
          </a:xfrm>
        </p:grpSpPr>
        <p:sp>
          <p:nvSpPr>
            <p:cNvPr id="1160" name="フリーフォーム 1159"/>
            <p:cNvSpPr/>
            <p:nvPr/>
          </p:nvSpPr>
          <p:spPr>
            <a:xfrm>
              <a:off x="6214562" y="344461"/>
              <a:ext cx="489192" cy="541278"/>
            </a:xfrm>
            <a:custGeom>
              <a:avLst/>
              <a:gdLst>
                <a:gd name="connsiteX0" fmla="*/ 214265 w 489192"/>
                <a:gd name="connsiteY0" fmla="*/ 0 h 541278"/>
                <a:gd name="connsiteX1" fmla="*/ 244596 w 489192"/>
                <a:gd name="connsiteY1" fmla="*/ 3862 h 541278"/>
                <a:gd name="connsiteX2" fmla="*/ 274927 w 489192"/>
                <a:gd name="connsiteY2" fmla="*/ 0 h 541278"/>
                <a:gd name="connsiteX3" fmla="*/ 489192 w 489192"/>
                <a:gd name="connsiteY3" fmla="*/ 270639 h 541278"/>
                <a:gd name="connsiteX4" fmla="*/ 274927 w 489192"/>
                <a:gd name="connsiteY4" fmla="*/ 541278 h 541278"/>
                <a:gd name="connsiteX5" fmla="*/ 244596 w 489192"/>
                <a:gd name="connsiteY5" fmla="*/ 537416 h 541278"/>
                <a:gd name="connsiteX6" fmla="*/ 214265 w 489192"/>
                <a:gd name="connsiteY6" fmla="*/ 541278 h 541278"/>
                <a:gd name="connsiteX7" fmla="*/ 0 w 489192"/>
                <a:gd name="connsiteY7" fmla="*/ 270639 h 541278"/>
                <a:gd name="connsiteX8" fmla="*/ 214265 w 489192"/>
                <a:gd name="connsiteY8" fmla="*/ 0 h 5412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89192" h="541278">
                  <a:moveTo>
                    <a:pt x="214265" y="0"/>
                  </a:moveTo>
                  <a:lnTo>
                    <a:pt x="244596" y="3862"/>
                  </a:lnTo>
                  <a:lnTo>
                    <a:pt x="274927" y="0"/>
                  </a:lnTo>
                  <a:cubicBezTo>
                    <a:pt x="393262" y="0"/>
                    <a:pt x="489192" y="121169"/>
                    <a:pt x="489192" y="270639"/>
                  </a:cubicBezTo>
                  <a:cubicBezTo>
                    <a:pt x="489192" y="420109"/>
                    <a:pt x="393262" y="541278"/>
                    <a:pt x="274927" y="541278"/>
                  </a:cubicBezTo>
                  <a:lnTo>
                    <a:pt x="244596" y="537416"/>
                  </a:lnTo>
                  <a:lnTo>
                    <a:pt x="214265" y="541278"/>
                  </a:lnTo>
                  <a:cubicBezTo>
                    <a:pt x="95930" y="541278"/>
                    <a:pt x="0" y="420109"/>
                    <a:pt x="0" y="270639"/>
                  </a:cubicBezTo>
                  <a:cubicBezTo>
                    <a:pt x="0" y="121169"/>
                    <a:pt x="95930" y="0"/>
                    <a:pt x="21426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1" name="台形 1160"/>
            <p:cNvSpPr/>
            <p:nvPr/>
          </p:nvSpPr>
          <p:spPr>
            <a:xfrm>
              <a:off x="6370835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2" name="台形 1161"/>
            <p:cNvSpPr/>
            <p:nvPr/>
          </p:nvSpPr>
          <p:spPr>
            <a:xfrm rot="10800000">
              <a:off x="6278130" y="946034"/>
              <a:ext cx="364962" cy="503269"/>
            </a:xfrm>
            <a:prstGeom prst="trapezoid">
              <a:avLst>
                <a:gd name="adj" fmla="val 37044"/>
              </a:avLst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3" name="フリーフォーム 1162"/>
            <p:cNvSpPr/>
            <p:nvPr/>
          </p:nvSpPr>
          <p:spPr>
            <a:xfrm>
              <a:off x="6198912" y="1791600"/>
              <a:ext cx="259233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4" name="フリーフォーム 1163"/>
            <p:cNvSpPr/>
            <p:nvPr/>
          </p:nvSpPr>
          <p:spPr>
            <a:xfrm>
              <a:off x="6458145" y="1791600"/>
              <a:ext cx="259235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5" name="円/楕円 1164"/>
            <p:cNvSpPr/>
            <p:nvPr/>
          </p:nvSpPr>
          <p:spPr>
            <a:xfrm rot="20700000">
              <a:off x="6216126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6" name="円/楕円 1165"/>
            <p:cNvSpPr/>
            <p:nvPr/>
          </p:nvSpPr>
          <p:spPr>
            <a:xfrm rot="900000" flipH="1">
              <a:off x="6625374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7" name="円/楕円 1166"/>
            <p:cNvSpPr/>
            <p:nvPr/>
          </p:nvSpPr>
          <p:spPr>
            <a:xfrm>
              <a:off x="6254010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8" name="フリーフォーム 1167"/>
            <p:cNvSpPr/>
            <p:nvPr/>
          </p:nvSpPr>
          <p:spPr>
            <a:xfrm>
              <a:off x="6160679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25396 w 593730"/>
                <a:gd name="connsiteY1" fmla="*/ 0 h 925513"/>
                <a:gd name="connsiteX2" fmla="*/ 136966 w 593730"/>
                <a:gd name="connsiteY2" fmla="*/ 125490 h 925513"/>
                <a:gd name="connsiteX3" fmla="*/ 296866 w 593730"/>
                <a:gd name="connsiteY3" fmla="*/ 357557 h 925513"/>
                <a:gd name="connsiteX4" fmla="*/ 456766 w 593730"/>
                <a:gd name="connsiteY4" fmla="*/ 125490 h 925513"/>
                <a:gd name="connsiteX5" fmla="*/ 468337 w 593730"/>
                <a:gd name="connsiteY5" fmla="*/ 0 h 925513"/>
                <a:gd name="connsiteX6" fmla="*/ 485250 w 593730"/>
                <a:gd name="connsiteY6" fmla="*/ 0 h 925513"/>
                <a:gd name="connsiteX7" fmla="*/ 593730 w 593730"/>
                <a:gd name="connsiteY7" fmla="*/ 108480 h 925513"/>
                <a:gd name="connsiteX8" fmla="*/ 482793 w 593730"/>
                <a:gd name="connsiteY8" fmla="*/ 556819 h 925513"/>
                <a:gd name="connsiteX9" fmla="*/ 575963 w 593730"/>
                <a:gd name="connsiteY9" fmla="*/ 873126 h 925513"/>
                <a:gd name="connsiteX10" fmla="*/ 337989 w 593730"/>
                <a:gd name="connsiteY10" fmla="*/ 925513 h 925513"/>
                <a:gd name="connsiteX11" fmla="*/ 294067 w 593730"/>
                <a:gd name="connsiteY11" fmla="*/ 852285 h 925513"/>
                <a:gd name="connsiteX12" fmla="*/ 250145 w 593730"/>
                <a:gd name="connsiteY12" fmla="*/ 925513 h 925513"/>
                <a:gd name="connsiteX13" fmla="*/ 13004 w 593730"/>
                <a:gd name="connsiteY13" fmla="*/ 875507 h 925513"/>
                <a:gd name="connsiteX14" fmla="*/ 110938 w 593730"/>
                <a:gd name="connsiteY14" fmla="*/ 556819 h 925513"/>
                <a:gd name="connsiteX15" fmla="*/ 0 w 593730"/>
                <a:gd name="connsiteY15" fmla="*/ 108480 h 925513"/>
                <a:gd name="connsiteX16" fmla="*/ 108480 w 593730"/>
                <a:gd name="connsiteY16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25396" y="0"/>
                  </a:lnTo>
                  <a:lnTo>
                    <a:pt x="136966" y="125490"/>
                  </a:lnTo>
                  <a:cubicBezTo>
                    <a:pt x="163311" y="261866"/>
                    <a:pt x="224985" y="357557"/>
                    <a:pt x="296866" y="357557"/>
                  </a:cubicBezTo>
                  <a:cubicBezTo>
                    <a:pt x="368748" y="357557"/>
                    <a:pt x="430422" y="261866"/>
                    <a:pt x="456766" y="125490"/>
                  </a:cubicBezTo>
                  <a:lnTo>
                    <a:pt x="468337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C000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9" name="フリーフォーム 1168"/>
            <p:cNvSpPr/>
            <p:nvPr/>
          </p:nvSpPr>
          <p:spPr>
            <a:xfrm>
              <a:off x="621981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0" name="フリーフォーム 1169"/>
            <p:cNvSpPr/>
            <p:nvPr/>
          </p:nvSpPr>
          <p:spPr>
            <a:xfrm flipH="1">
              <a:off x="6458146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1" name="フリーフォーム 1170"/>
            <p:cNvSpPr/>
            <p:nvPr/>
          </p:nvSpPr>
          <p:spPr>
            <a:xfrm flipH="1">
              <a:off x="6206829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2" name="フリーフォーム 1171"/>
            <p:cNvSpPr/>
            <p:nvPr/>
          </p:nvSpPr>
          <p:spPr>
            <a:xfrm flipH="1">
              <a:off x="6274364" y="945458"/>
              <a:ext cx="368728" cy="113567"/>
            </a:xfrm>
            <a:custGeom>
              <a:avLst/>
              <a:gdLst>
                <a:gd name="connsiteX0" fmla="*/ 440253 w 468971"/>
                <a:gd name="connsiteY0" fmla="*/ 0 h 161891"/>
                <a:gd name="connsiteX1" fmla="*/ 414568 w 468971"/>
                <a:gd name="connsiteY1" fmla="*/ 0 h 161891"/>
                <a:gd name="connsiteX2" fmla="*/ 368849 w 468971"/>
                <a:gd name="connsiteY2" fmla="*/ 0 h 161891"/>
                <a:gd name="connsiteX3" fmla="*/ 261965 w 468971"/>
                <a:gd name="connsiteY3" fmla="*/ 0 h 161891"/>
                <a:gd name="connsiteX4" fmla="*/ 207006 w 468971"/>
                <a:gd name="connsiteY4" fmla="*/ 0 h 161891"/>
                <a:gd name="connsiteX5" fmla="*/ 100122 w 468971"/>
                <a:gd name="connsiteY5" fmla="*/ 0 h 161891"/>
                <a:gd name="connsiteX6" fmla="*/ 54403 w 468971"/>
                <a:gd name="connsiteY6" fmla="*/ 0 h 161891"/>
                <a:gd name="connsiteX7" fmla="*/ 28718 w 468971"/>
                <a:gd name="connsiteY7" fmla="*/ 0 h 161891"/>
                <a:gd name="connsiteX8" fmla="*/ 0 w 468971"/>
                <a:gd name="connsiteY8" fmla="*/ 161891 h 161891"/>
                <a:gd name="connsiteX9" fmla="*/ 234486 w 468971"/>
                <a:gd name="connsiteY9" fmla="*/ 16982 h 161891"/>
                <a:gd name="connsiteX10" fmla="*/ 468971 w 468971"/>
                <a:gd name="connsiteY10" fmla="*/ 161891 h 161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68971" h="161891">
                  <a:moveTo>
                    <a:pt x="440253" y="0"/>
                  </a:moveTo>
                  <a:lnTo>
                    <a:pt x="414568" y="0"/>
                  </a:lnTo>
                  <a:lnTo>
                    <a:pt x="368849" y="0"/>
                  </a:lnTo>
                  <a:lnTo>
                    <a:pt x="261965" y="0"/>
                  </a:lnTo>
                  <a:lnTo>
                    <a:pt x="207006" y="0"/>
                  </a:lnTo>
                  <a:lnTo>
                    <a:pt x="100122" y="0"/>
                  </a:lnTo>
                  <a:lnTo>
                    <a:pt x="54403" y="0"/>
                  </a:lnTo>
                  <a:lnTo>
                    <a:pt x="28718" y="0"/>
                  </a:lnTo>
                  <a:lnTo>
                    <a:pt x="0" y="161891"/>
                  </a:lnTo>
                  <a:lnTo>
                    <a:pt x="234486" y="16982"/>
                  </a:lnTo>
                  <a:lnTo>
                    <a:pt x="468971" y="161891"/>
                  </a:ln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3" name="台形 1172"/>
            <p:cNvSpPr/>
            <p:nvPr/>
          </p:nvSpPr>
          <p:spPr>
            <a:xfrm rot="20700000" flipH="1">
              <a:off x="644850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4" name="台形 1173"/>
            <p:cNvSpPr/>
            <p:nvPr/>
          </p:nvSpPr>
          <p:spPr>
            <a:xfrm rot="900000">
              <a:off x="635673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5" name="台形 1174"/>
            <p:cNvSpPr/>
            <p:nvPr/>
          </p:nvSpPr>
          <p:spPr>
            <a:xfrm rot="1800000">
              <a:off x="6340548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6" name="台形 1175"/>
            <p:cNvSpPr/>
            <p:nvPr/>
          </p:nvSpPr>
          <p:spPr>
            <a:xfrm rot="19800000">
              <a:off x="6468367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7" name="月 1176"/>
            <p:cNvSpPr/>
            <p:nvPr/>
          </p:nvSpPr>
          <p:spPr>
            <a:xfrm rot="3600000">
              <a:off x="6402999" y="893611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8" name="月 1177"/>
            <p:cNvSpPr/>
            <p:nvPr/>
          </p:nvSpPr>
          <p:spPr>
            <a:xfrm rot="18000000">
              <a:off x="6402999" y="968077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79" name="グループ化 1178"/>
            <p:cNvGrpSpPr/>
            <p:nvPr/>
          </p:nvGrpSpPr>
          <p:grpSpPr>
            <a:xfrm>
              <a:off x="6406974" y="925086"/>
              <a:ext cx="126538" cy="143414"/>
              <a:chOff x="7175344" y="3390423"/>
              <a:chExt cx="323565" cy="366714"/>
            </a:xfrm>
            <a:solidFill>
              <a:srgbClr val="C00000"/>
            </a:solidFill>
          </p:grpSpPr>
          <p:sp>
            <p:nvSpPr>
              <p:cNvPr id="1195" name="月 1194"/>
              <p:cNvSpPr/>
              <p:nvPr/>
            </p:nvSpPr>
            <p:spPr>
              <a:xfrm rot="9900000">
                <a:off x="7315552" y="3390423"/>
                <a:ext cx="183357" cy="36671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196" name="グループ化 1195"/>
              <p:cNvGrpSpPr/>
              <p:nvPr/>
            </p:nvGrpSpPr>
            <p:grpSpPr>
              <a:xfrm rot="3600000">
                <a:off x="7161494" y="3450723"/>
                <a:ext cx="291350" cy="263650"/>
                <a:chOff x="7073503" y="3454718"/>
                <a:chExt cx="425406" cy="384963"/>
              </a:xfrm>
              <a:grpFill/>
            </p:grpSpPr>
            <p:sp>
              <p:nvSpPr>
                <p:cNvPr id="1201" name="月 1200"/>
                <p:cNvSpPr/>
                <p:nvPr/>
              </p:nvSpPr>
              <p:spPr>
                <a:xfrm rot="3600000">
                  <a:off x="7165181" y="3374233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2" name="月 1201"/>
                <p:cNvSpPr/>
                <p:nvPr/>
              </p:nvSpPr>
              <p:spPr>
                <a:xfrm rot="9900000">
                  <a:off x="7315552" y="3454718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3" name="月 1202"/>
                <p:cNvSpPr/>
                <p:nvPr/>
              </p:nvSpPr>
              <p:spPr>
                <a:xfrm rot="18000000">
                  <a:off x="7165181" y="3564646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97" name="グループ化 1196"/>
              <p:cNvGrpSpPr/>
              <p:nvPr/>
            </p:nvGrpSpPr>
            <p:grpSpPr>
              <a:xfrm rot="16200000">
                <a:off x="7230649" y="3552074"/>
                <a:ext cx="146743" cy="129449"/>
                <a:chOff x="7042729" y="3474155"/>
                <a:chExt cx="414346" cy="365515"/>
              </a:xfrm>
              <a:grpFill/>
            </p:grpSpPr>
            <p:sp>
              <p:nvSpPr>
                <p:cNvPr id="1199" name="月 1198"/>
                <p:cNvSpPr/>
                <p:nvPr/>
              </p:nvSpPr>
              <p:spPr>
                <a:xfrm rot="3600000">
                  <a:off x="7130895" y="3385989"/>
                  <a:ext cx="238013" cy="414346"/>
                </a:xfrm>
                <a:prstGeom prst="moon">
                  <a:avLst>
                    <a:gd name="adj" fmla="val 85065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0" name="月 1199"/>
                <p:cNvSpPr/>
                <p:nvPr/>
              </p:nvSpPr>
              <p:spPr>
                <a:xfrm rot="18000000">
                  <a:off x="7165180" y="3564634"/>
                  <a:ext cx="183358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98" name="月 1197"/>
              <p:cNvSpPr/>
              <p:nvPr/>
            </p:nvSpPr>
            <p:spPr>
              <a:xfrm rot="4500000">
                <a:off x="7257550" y="3505695"/>
                <a:ext cx="84724" cy="12987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80" name="月 1179"/>
            <p:cNvSpPr/>
            <p:nvPr/>
          </p:nvSpPr>
          <p:spPr>
            <a:xfrm rot="453005">
              <a:off x="6248430" y="422186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1" name="月 1180"/>
            <p:cNvSpPr/>
            <p:nvPr/>
          </p:nvSpPr>
          <p:spPr>
            <a:xfrm rot="21146995" flipH="1">
              <a:off x="6583863" y="422187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2" name="月 1181"/>
            <p:cNvSpPr/>
            <p:nvPr/>
          </p:nvSpPr>
          <p:spPr>
            <a:xfrm rot="2700000">
              <a:off x="6278161" y="316912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3" name="月 1182"/>
            <p:cNvSpPr/>
            <p:nvPr/>
          </p:nvSpPr>
          <p:spPr>
            <a:xfrm rot="18900000" flipH="1">
              <a:off x="6518512" y="316911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4" name="月 1183"/>
            <p:cNvSpPr/>
            <p:nvPr/>
          </p:nvSpPr>
          <p:spPr>
            <a:xfrm rot="19438182" flipH="1">
              <a:off x="6525145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5" name="月 1184"/>
            <p:cNvSpPr/>
            <p:nvPr/>
          </p:nvSpPr>
          <p:spPr>
            <a:xfrm rot="2161818">
              <a:off x="6300541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6" name="角丸四角形 1185"/>
            <p:cNvSpPr/>
            <p:nvPr/>
          </p:nvSpPr>
          <p:spPr>
            <a:xfrm>
              <a:off x="6333712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7" name="角丸四角形 1186"/>
            <p:cNvSpPr/>
            <p:nvPr/>
          </p:nvSpPr>
          <p:spPr>
            <a:xfrm>
              <a:off x="6532028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88" name="グループ化 1187"/>
            <p:cNvGrpSpPr/>
            <p:nvPr/>
          </p:nvGrpSpPr>
          <p:grpSpPr>
            <a:xfrm>
              <a:off x="6315514" y="1365554"/>
              <a:ext cx="288712" cy="213064"/>
              <a:chOff x="1788414" y="1367468"/>
              <a:chExt cx="288712" cy="213064"/>
            </a:xfrm>
          </p:grpSpPr>
          <p:sp>
            <p:nvSpPr>
              <p:cNvPr id="1193" name="フリーフォーム 1192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94" name="フリーフォーム 1193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89" name="グループ化 1188"/>
            <p:cNvGrpSpPr/>
            <p:nvPr/>
          </p:nvGrpSpPr>
          <p:grpSpPr>
            <a:xfrm>
              <a:off x="5940879" y="1082904"/>
              <a:ext cx="1038518" cy="501102"/>
              <a:chOff x="1413779" y="1084818"/>
              <a:chExt cx="1038518" cy="501102"/>
            </a:xfrm>
          </p:grpSpPr>
          <p:sp>
            <p:nvSpPr>
              <p:cNvPr id="1191" name="片側の 2 つの角を丸めた四角形 590"/>
              <p:cNvSpPr/>
              <p:nvPr/>
            </p:nvSpPr>
            <p:spPr>
              <a:xfrm rot="18900000" flipH="1">
                <a:off x="1951195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92" name="片側の 2 つの角を丸めた四角形 590"/>
              <p:cNvSpPr/>
              <p:nvPr/>
            </p:nvSpPr>
            <p:spPr>
              <a:xfrm rot="2700000">
                <a:off x="1413244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90" name="月 1189"/>
            <p:cNvSpPr/>
            <p:nvPr/>
          </p:nvSpPr>
          <p:spPr>
            <a:xfrm rot="18000000">
              <a:off x="6535834" y="525561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204" name="グループ化 1203"/>
          <p:cNvGrpSpPr/>
          <p:nvPr/>
        </p:nvGrpSpPr>
        <p:grpSpPr>
          <a:xfrm>
            <a:off x="8402060" y="4732961"/>
            <a:ext cx="662308" cy="1601723"/>
            <a:chOff x="7711710" y="356377"/>
            <a:chExt cx="1038518" cy="2511547"/>
          </a:xfrm>
        </p:grpSpPr>
        <p:sp>
          <p:nvSpPr>
            <p:cNvPr id="1205" name="円/楕円 390"/>
            <p:cNvSpPr/>
            <p:nvPr/>
          </p:nvSpPr>
          <p:spPr>
            <a:xfrm>
              <a:off x="7983261" y="356377"/>
              <a:ext cx="499580" cy="682282"/>
            </a:xfrm>
            <a:custGeom>
              <a:avLst/>
              <a:gdLst>
                <a:gd name="connsiteX0" fmla="*/ 0 w 499580"/>
                <a:gd name="connsiteY0" fmla="*/ 341141 h 682281"/>
                <a:gd name="connsiteX1" fmla="*/ 249790 w 499580"/>
                <a:gd name="connsiteY1" fmla="*/ 0 h 682281"/>
                <a:gd name="connsiteX2" fmla="*/ 499580 w 499580"/>
                <a:gd name="connsiteY2" fmla="*/ 341141 h 682281"/>
                <a:gd name="connsiteX3" fmla="*/ 249790 w 499580"/>
                <a:gd name="connsiteY3" fmla="*/ 682282 h 682281"/>
                <a:gd name="connsiteX4" fmla="*/ 0 w 499580"/>
                <a:gd name="connsiteY4" fmla="*/ 341141 h 682281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9580" h="682282">
                  <a:moveTo>
                    <a:pt x="0" y="341141"/>
                  </a:moveTo>
                  <a:cubicBezTo>
                    <a:pt x="0" y="152734"/>
                    <a:pt x="68973" y="0"/>
                    <a:pt x="249790" y="0"/>
                  </a:cubicBezTo>
                  <a:cubicBezTo>
                    <a:pt x="430607" y="0"/>
                    <a:pt x="499580" y="152734"/>
                    <a:pt x="499580" y="341141"/>
                  </a:cubicBezTo>
                  <a:cubicBezTo>
                    <a:pt x="499580" y="529548"/>
                    <a:pt x="387745" y="682282"/>
                    <a:pt x="249790" y="682282"/>
                  </a:cubicBezTo>
                  <a:cubicBezTo>
                    <a:pt x="111835" y="682282"/>
                    <a:pt x="0" y="529548"/>
                    <a:pt x="0" y="341141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6" name="円/楕円 1205"/>
            <p:cNvSpPr/>
            <p:nvPr/>
          </p:nvSpPr>
          <p:spPr>
            <a:xfrm>
              <a:off x="8043616" y="477917"/>
              <a:ext cx="378870" cy="545506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7" name="フリーフォーム 1206"/>
            <p:cNvSpPr/>
            <p:nvPr/>
          </p:nvSpPr>
          <p:spPr>
            <a:xfrm>
              <a:off x="8032610" y="1791600"/>
              <a:ext cx="192260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8" name="フリーフォーム 1207"/>
            <p:cNvSpPr/>
            <p:nvPr/>
          </p:nvSpPr>
          <p:spPr>
            <a:xfrm>
              <a:off x="8250070" y="1791600"/>
              <a:ext cx="192261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9" name="台形 1208"/>
            <p:cNvSpPr/>
            <p:nvPr/>
          </p:nvSpPr>
          <p:spPr>
            <a:xfrm rot="10800000">
              <a:off x="7975495" y="1791600"/>
              <a:ext cx="521300" cy="511780"/>
            </a:xfrm>
            <a:prstGeom prst="trapezoid">
              <a:avLst>
                <a:gd name="adj" fmla="val 19626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0" name="フリーフォーム 1209"/>
            <p:cNvSpPr/>
            <p:nvPr/>
          </p:nvSpPr>
          <p:spPr>
            <a:xfrm>
              <a:off x="799841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1" name="フリーフォーム 1210"/>
            <p:cNvSpPr/>
            <p:nvPr/>
          </p:nvSpPr>
          <p:spPr>
            <a:xfrm flipH="1">
              <a:off x="8236746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2" name="フリーフォーム 1211"/>
            <p:cNvSpPr/>
            <p:nvPr/>
          </p:nvSpPr>
          <p:spPr>
            <a:xfrm>
              <a:off x="8026077" y="805869"/>
              <a:ext cx="409248" cy="405492"/>
            </a:xfrm>
            <a:custGeom>
              <a:avLst/>
              <a:gdLst>
                <a:gd name="connsiteX0" fmla="*/ 160968 w 409248"/>
                <a:gd name="connsiteY0" fmla="*/ 0 h 391809"/>
                <a:gd name="connsiteX1" fmla="*/ 248281 w 409248"/>
                <a:gd name="connsiteY1" fmla="*/ 0 h 391809"/>
                <a:gd name="connsiteX2" fmla="*/ 281956 w 409248"/>
                <a:gd name="connsiteY2" fmla="*/ 139599 h 391809"/>
                <a:gd name="connsiteX3" fmla="*/ 367212 w 409248"/>
                <a:gd name="connsiteY3" fmla="*/ 139599 h 391809"/>
                <a:gd name="connsiteX4" fmla="*/ 409248 w 409248"/>
                <a:gd name="connsiteY4" fmla="*/ 181635 h 391809"/>
                <a:gd name="connsiteX5" fmla="*/ 409248 w 409248"/>
                <a:gd name="connsiteY5" fmla="*/ 391809 h 391809"/>
                <a:gd name="connsiteX6" fmla="*/ 0 w 409248"/>
                <a:gd name="connsiteY6" fmla="*/ 391809 h 391809"/>
                <a:gd name="connsiteX7" fmla="*/ 0 w 409248"/>
                <a:gd name="connsiteY7" fmla="*/ 181635 h 391809"/>
                <a:gd name="connsiteX8" fmla="*/ 42036 w 409248"/>
                <a:gd name="connsiteY8" fmla="*/ 139599 h 391809"/>
                <a:gd name="connsiteX9" fmla="*/ 127293 w 409248"/>
                <a:gd name="connsiteY9" fmla="*/ 139599 h 3918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09248" h="391809">
                  <a:moveTo>
                    <a:pt x="160968" y="0"/>
                  </a:moveTo>
                  <a:lnTo>
                    <a:pt x="248281" y="0"/>
                  </a:lnTo>
                  <a:lnTo>
                    <a:pt x="281956" y="139599"/>
                  </a:lnTo>
                  <a:lnTo>
                    <a:pt x="367212" y="139599"/>
                  </a:lnTo>
                  <a:cubicBezTo>
                    <a:pt x="390428" y="139599"/>
                    <a:pt x="409248" y="158419"/>
                    <a:pt x="409248" y="181635"/>
                  </a:cubicBezTo>
                  <a:lnTo>
                    <a:pt x="409248" y="391809"/>
                  </a:lnTo>
                  <a:lnTo>
                    <a:pt x="0" y="391809"/>
                  </a:lnTo>
                  <a:lnTo>
                    <a:pt x="0" y="181635"/>
                  </a:lnTo>
                  <a:cubicBezTo>
                    <a:pt x="0" y="158419"/>
                    <a:pt x="18820" y="139599"/>
                    <a:pt x="42036" y="139599"/>
                  </a:cubicBezTo>
                  <a:lnTo>
                    <a:pt x="127293" y="139599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3" name="フリーフォーム 1212"/>
            <p:cNvSpPr/>
            <p:nvPr/>
          </p:nvSpPr>
          <p:spPr>
            <a:xfrm rot="10800000">
              <a:off x="8073105" y="1038658"/>
              <a:ext cx="315196" cy="410644"/>
            </a:xfrm>
            <a:custGeom>
              <a:avLst/>
              <a:gdLst>
                <a:gd name="connsiteX0" fmla="*/ 0 w 315196"/>
                <a:gd name="connsiteY0" fmla="*/ 410644 h 410644"/>
                <a:gd name="connsiteX1" fmla="*/ 110314 w 315196"/>
                <a:gd name="connsiteY1" fmla="*/ 0 h 410644"/>
                <a:gd name="connsiteX2" fmla="*/ 204882 w 315196"/>
                <a:gd name="connsiteY2" fmla="*/ 0 h 410644"/>
                <a:gd name="connsiteX3" fmla="*/ 315196 w 315196"/>
                <a:gd name="connsiteY3" fmla="*/ 410642 h 410644"/>
                <a:gd name="connsiteX4" fmla="*/ 250294 w 315196"/>
                <a:gd name="connsiteY4" fmla="*/ 380060 h 410644"/>
                <a:gd name="connsiteX5" fmla="*/ 157599 w 315196"/>
                <a:gd name="connsiteY5" fmla="*/ 366981 h 410644"/>
                <a:gd name="connsiteX6" fmla="*/ 64904 w 315196"/>
                <a:gd name="connsiteY6" fmla="*/ 380060 h 4106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15196" h="410644">
                  <a:moveTo>
                    <a:pt x="0" y="410644"/>
                  </a:moveTo>
                  <a:lnTo>
                    <a:pt x="110314" y="0"/>
                  </a:lnTo>
                  <a:lnTo>
                    <a:pt x="204882" y="0"/>
                  </a:lnTo>
                  <a:lnTo>
                    <a:pt x="315196" y="410642"/>
                  </a:lnTo>
                  <a:lnTo>
                    <a:pt x="250294" y="380060"/>
                  </a:lnTo>
                  <a:cubicBezTo>
                    <a:pt x="221803" y="371638"/>
                    <a:pt x="190479" y="366981"/>
                    <a:pt x="157599" y="366981"/>
                  </a:cubicBezTo>
                  <a:cubicBezTo>
                    <a:pt x="124719" y="366981"/>
                    <a:pt x="93395" y="371638"/>
                    <a:pt x="64904" y="380060"/>
                  </a:cubicBezTo>
                  <a:close/>
                </a:path>
              </a:pathLst>
            </a:custGeom>
            <a:solidFill>
              <a:srgbClr val="4472C4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4" name="円/楕円 1213"/>
            <p:cNvSpPr/>
            <p:nvPr/>
          </p:nvSpPr>
          <p:spPr>
            <a:xfrm rot="20700000">
              <a:off x="7989284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5" name="円/楕円 1214"/>
            <p:cNvSpPr/>
            <p:nvPr/>
          </p:nvSpPr>
          <p:spPr>
            <a:xfrm rot="900000" flipH="1">
              <a:off x="8398532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6" name="円/楕円 1215"/>
            <p:cNvSpPr/>
            <p:nvPr/>
          </p:nvSpPr>
          <p:spPr>
            <a:xfrm>
              <a:off x="8027168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7" name="フリーフォーム 1216"/>
            <p:cNvSpPr/>
            <p:nvPr/>
          </p:nvSpPr>
          <p:spPr>
            <a:xfrm>
              <a:off x="7933837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25396 w 593730"/>
                <a:gd name="connsiteY1" fmla="*/ 0 h 925513"/>
                <a:gd name="connsiteX2" fmla="*/ 136966 w 593730"/>
                <a:gd name="connsiteY2" fmla="*/ 125490 h 925513"/>
                <a:gd name="connsiteX3" fmla="*/ 296866 w 593730"/>
                <a:gd name="connsiteY3" fmla="*/ 357557 h 925513"/>
                <a:gd name="connsiteX4" fmla="*/ 456766 w 593730"/>
                <a:gd name="connsiteY4" fmla="*/ 125490 h 925513"/>
                <a:gd name="connsiteX5" fmla="*/ 468337 w 593730"/>
                <a:gd name="connsiteY5" fmla="*/ 0 h 925513"/>
                <a:gd name="connsiteX6" fmla="*/ 485250 w 593730"/>
                <a:gd name="connsiteY6" fmla="*/ 0 h 925513"/>
                <a:gd name="connsiteX7" fmla="*/ 593730 w 593730"/>
                <a:gd name="connsiteY7" fmla="*/ 108480 h 925513"/>
                <a:gd name="connsiteX8" fmla="*/ 482793 w 593730"/>
                <a:gd name="connsiteY8" fmla="*/ 556819 h 925513"/>
                <a:gd name="connsiteX9" fmla="*/ 575963 w 593730"/>
                <a:gd name="connsiteY9" fmla="*/ 873126 h 925513"/>
                <a:gd name="connsiteX10" fmla="*/ 337989 w 593730"/>
                <a:gd name="connsiteY10" fmla="*/ 925513 h 925513"/>
                <a:gd name="connsiteX11" fmla="*/ 294067 w 593730"/>
                <a:gd name="connsiteY11" fmla="*/ 852285 h 925513"/>
                <a:gd name="connsiteX12" fmla="*/ 250145 w 593730"/>
                <a:gd name="connsiteY12" fmla="*/ 925513 h 925513"/>
                <a:gd name="connsiteX13" fmla="*/ 13004 w 593730"/>
                <a:gd name="connsiteY13" fmla="*/ 875507 h 925513"/>
                <a:gd name="connsiteX14" fmla="*/ 110938 w 593730"/>
                <a:gd name="connsiteY14" fmla="*/ 556819 h 925513"/>
                <a:gd name="connsiteX15" fmla="*/ 0 w 593730"/>
                <a:gd name="connsiteY15" fmla="*/ 108480 h 925513"/>
                <a:gd name="connsiteX16" fmla="*/ 108480 w 593730"/>
                <a:gd name="connsiteY16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25396" y="0"/>
                  </a:lnTo>
                  <a:lnTo>
                    <a:pt x="136966" y="125490"/>
                  </a:lnTo>
                  <a:cubicBezTo>
                    <a:pt x="163311" y="261866"/>
                    <a:pt x="224985" y="357557"/>
                    <a:pt x="296866" y="357557"/>
                  </a:cubicBezTo>
                  <a:cubicBezTo>
                    <a:pt x="368748" y="357557"/>
                    <a:pt x="430422" y="261866"/>
                    <a:pt x="456766" y="125490"/>
                  </a:cubicBezTo>
                  <a:lnTo>
                    <a:pt x="468337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5B9BD5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8" name="フリーフォーム 1217"/>
            <p:cNvSpPr/>
            <p:nvPr/>
          </p:nvSpPr>
          <p:spPr>
            <a:xfrm flipH="1">
              <a:off x="7979987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4472C4">
                <a:lumMod val="20000"/>
                <a:lumOff val="8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9" name="フリーフォーム 1218"/>
            <p:cNvSpPr/>
            <p:nvPr/>
          </p:nvSpPr>
          <p:spPr>
            <a:xfrm>
              <a:off x="8050883" y="456719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0" name="フリーフォーム 1219"/>
            <p:cNvSpPr/>
            <p:nvPr/>
          </p:nvSpPr>
          <p:spPr>
            <a:xfrm>
              <a:off x="8088786" y="425762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1" name="フリーフォーム 1220"/>
            <p:cNvSpPr/>
            <p:nvPr/>
          </p:nvSpPr>
          <p:spPr>
            <a:xfrm>
              <a:off x="8134142" y="398601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2" name="フリーフォーム 1221"/>
            <p:cNvSpPr/>
            <p:nvPr/>
          </p:nvSpPr>
          <p:spPr>
            <a:xfrm flipH="1">
              <a:off x="8333883" y="456719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3" name="フリーフォーム 1222"/>
            <p:cNvSpPr/>
            <p:nvPr/>
          </p:nvSpPr>
          <p:spPr>
            <a:xfrm flipH="1">
              <a:off x="8300545" y="425762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4" name="フリーフォーム 1223"/>
            <p:cNvSpPr/>
            <p:nvPr/>
          </p:nvSpPr>
          <p:spPr>
            <a:xfrm flipH="1">
              <a:off x="8255189" y="398601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5" name="角丸四角形 1224"/>
            <p:cNvSpPr/>
            <p:nvPr/>
          </p:nvSpPr>
          <p:spPr>
            <a:xfrm>
              <a:off x="8111153" y="637187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6" name="角丸四角形 1225"/>
            <p:cNvSpPr/>
            <p:nvPr/>
          </p:nvSpPr>
          <p:spPr>
            <a:xfrm>
              <a:off x="8309469" y="637187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227" name="グループ化 1226"/>
            <p:cNvGrpSpPr/>
            <p:nvPr/>
          </p:nvGrpSpPr>
          <p:grpSpPr>
            <a:xfrm>
              <a:off x="8086345" y="1365554"/>
              <a:ext cx="288712" cy="213064"/>
              <a:chOff x="1788414" y="1367468"/>
              <a:chExt cx="288712" cy="213064"/>
            </a:xfrm>
          </p:grpSpPr>
          <p:sp>
            <p:nvSpPr>
              <p:cNvPr id="1232" name="フリーフォーム 1231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33" name="フリーフォーム 1232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28" name="グループ化 1227"/>
            <p:cNvGrpSpPr/>
            <p:nvPr/>
          </p:nvGrpSpPr>
          <p:grpSpPr>
            <a:xfrm>
              <a:off x="7711710" y="1082904"/>
              <a:ext cx="1038518" cy="501102"/>
              <a:chOff x="1413779" y="1084818"/>
              <a:chExt cx="1038518" cy="501102"/>
            </a:xfrm>
          </p:grpSpPr>
          <p:sp>
            <p:nvSpPr>
              <p:cNvPr id="1230" name="片側の 2 つの角を丸めた四角形 590"/>
              <p:cNvSpPr/>
              <p:nvPr/>
            </p:nvSpPr>
            <p:spPr>
              <a:xfrm rot="18900000" flipH="1">
                <a:off x="1951195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31" name="片側の 2 つの角を丸めた四角形 590"/>
              <p:cNvSpPr/>
              <p:nvPr/>
            </p:nvSpPr>
            <p:spPr>
              <a:xfrm rot="2700000">
                <a:off x="1413244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29" name="月 1228"/>
            <p:cNvSpPr/>
            <p:nvPr/>
          </p:nvSpPr>
          <p:spPr>
            <a:xfrm rot="18000000">
              <a:off x="8321606" y="525561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960273" y="806838"/>
            <a:ext cx="627297" cy="1623943"/>
            <a:chOff x="1534633" y="321536"/>
            <a:chExt cx="983620" cy="2546388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1634180" y="330955"/>
              <a:ext cx="884073" cy="2536969"/>
              <a:chOff x="1634180" y="330955"/>
              <a:chExt cx="884073" cy="2536969"/>
            </a:xfrm>
          </p:grpSpPr>
          <p:sp>
            <p:nvSpPr>
              <p:cNvPr id="6" name="円/楕円 73"/>
              <p:cNvSpPr/>
              <p:nvPr/>
            </p:nvSpPr>
            <p:spPr>
              <a:xfrm>
                <a:off x="1679754" y="330955"/>
                <a:ext cx="506662" cy="786112"/>
              </a:xfrm>
              <a:custGeom>
                <a:avLst/>
                <a:gdLst>
                  <a:gd name="connsiteX0" fmla="*/ 0 w 506661"/>
                  <a:gd name="connsiteY0" fmla="*/ 284709 h 569417"/>
                  <a:gd name="connsiteX1" fmla="*/ 253331 w 506661"/>
                  <a:gd name="connsiteY1" fmla="*/ 0 h 569417"/>
                  <a:gd name="connsiteX2" fmla="*/ 506662 w 506661"/>
                  <a:gd name="connsiteY2" fmla="*/ 284709 h 569417"/>
                  <a:gd name="connsiteX3" fmla="*/ 253331 w 506661"/>
                  <a:gd name="connsiteY3" fmla="*/ 569418 h 569417"/>
                  <a:gd name="connsiteX4" fmla="*/ 0 w 506661"/>
                  <a:gd name="connsiteY4" fmla="*/ 284709 h 569417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786112"/>
                  <a:gd name="connsiteX1" fmla="*/ 253331 w 506662"/>
                  <a:gd name="connsiteY1" fmla="*/ 0 h 786112"/>
                  <a:gd name="connsiteX2" fmla="*/ 506662 w 506662"/>
                  <a:gd name="connsiteY2" fmla="*/ 284709 h 786112"/>
                  <a:gd name="connsiteX3" fmla="*/ 258094 w 506662"/>
                  <a:gd name="connsiteY3" fmla="*/ 786112 h 786112"/>
                  <a:gd name="connsiteX4" fmla="*/ 0 w 506662"/>
                  <a:gd name="connsiteY4" fmla="*/ 284709 h 786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06662" h="786112">
                    <a:moveTo>
                      <a:pt x="0" y="284709"/>
                    </a:moveTo>
                    <a:cubicBezTo>
                      <a:pt x="0" y="127469"/>
                      <a:pt x="113420" y="0"/>
                      <a:pt x="253331" y="0"/>
                    </a:cubicBezTo>
                    <a:cubicBezTo>
                      <a:pt x="393242" y="0"/>
                      <a:pt x="506662" y="127469"/>
                      <a:pt x="506662" y="284709"/>
                    </a:cubicBezTo>
                    <a:cubicBezTo>
                      <a:pt x="506662" y="441949"/>
                      <a:pt x="398005" y="786112"/>
                      <a:pt x="258094" y="786112"/>
                    </a:cubicBezTo>
                    <a:cubicBezTo>
                      <a:pt x="118183" y="786112"/>
                      <a:pt x="0" y="441949"/>
                      <a:pt x="0" y="284709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" name="台形 6"/>
              <p:cNvSpPr/>
              <p:nvPr/>
            </p:nvSpPr>
            <p:spPr>
              <a:xfrm>
                <a:off x="1844336" y="805869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" name="台形 7"/>
              <p:cNvSpPr/>
              <p:nvPr/>
            </p:nvSpPr>
            <p:spPr>
              <a:xfrm rot="10800000">
                <a:off x="1767639" y="946035"/>
                <a:ext cx="336120" cy="503269"/>
              </a:xfrm>
              <a:prstGeom prst="trapezoid">
                <a:avLst>
                  <a:gd name="adj" fmla="val 37044"/>
                </a:avLst>
              </a:prstGeom>
              <a:solidFill>
                <a:srgbClr val="FF99CC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" name="フリーフォーム 8"/>
              <p:cNvSpPr/>
              <p:nvPr/>
            </p:nvSpPr>
            <p:spPr>
              <a:xfrm>
                <a:off x="1672413" y="1791600"/>
                <a:ext cx="259233" cy="933450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" name="フリーフォーム 9"/>
              <p:cNvSpPr/>
              <p:nvPr/>
            </p:nvSpPr>
            <p:spPr>
              <a:xfrm>
                <a:off x="1931646" y="1791600"/>
                <a:ext cx="259235" cy="933450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" name="円/楕円 10"/>
              <p:cNvSpPr/>
              <p:nvPr/>
            </p:nvSpPr>
            <p:spPr>
              <a:xfrm rot="20700000">
                <a:off x="1689627" y="634607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" name="円/楕円 11"/>
              <p:cNvSpPr/>
              <p:nvPr/>
            </p:nvSpPr>
            <p:spPr>
              <a:xfrm rot="900000" flipH="1">
                <a:off x="2098875" y="634608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" name="円/楕円 12"/>
              <p:cNvSpPr/>
              <p:nvPr/>
            </p:nvSpPr>
            <p:spPr>
              <a:xfrm>
                <a:off x="1727511" y="399998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" name="フリーフォーム 13"/>
              <p:cNvSpPr/>
              <p:nvPr/>
            </p:nvSpPr>
            <p:spPr>
              <a:xfrm rot="10800000">
                <a:off x="1767640" y="945460"/>
                <a:ext cx="336119" cy="119063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rgbClr val="FF99CC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5" name="フリーフォーム 14"/>
              <p:cNvSpPr/>
              <p:nvPr/>
            </p:nvSpPr>
            <p:spPr>
              <a:xfrm>
                <a:off x="1634180" y="945461"/>
                <a:ext cx="593730" cy="925513"/>
              </a:xfrm>
              <a:custGeom>
                <a:avLst/>
                <a:gdLst>
                  <a:gd name="connsiteX0" fmla="*/ 108480 w 593730"/>
                  <a:gd name="connsiteY0" fmla="*/ 0 h 925513"/>
                  <a:gd name="connsiteX1" fmla="*/ 152788 w 593730"/>
                  <a:gd name="connsiteY1" fmla="*/ 0 h 925513"/>
                  <a:gd name="connsiteX2" fmla="*/ 296865 w 593730"/>
                  <a:gd name="connsiteY2" fmla="*/ 428922 h 925513"/>
                  <a:gd name="connsiteX3" fmla="*/ 440943 w 593730"/>
                  <a:gd name="connsiteY3" fmla="*/ 0 h 925513"/>
                  <a:gd name="connsiteX4" fmla="*/ 485250 w 593730"/>
                  <a:gd name="connsiteY4" fmla="*/ 0 h 925513"/>
                  <a:gd name="connsiteX5" fmla="*/ 593730 w 593730"/>
                  <a:gd name="connsiteY5" fmla="*/ 108480 h 925513"/>
                  <a:gd name="connsiteX6" fmla="*/ 482793 w 593730"/>
                  <a:gd name="connsiteY6" fmla="*/ 556819 h 925513"/>
                  <a:gd name="connsiteX7" fmla="*/ 575963 w 593730"/>
                  <a:gd name="connsiteY7" fmla="*/ 873126 h 925513"/>
                  <a:gd name="connsiteX8" fmla="*/ 337989 w 593730"/>
                  <a:gd name="connsiteY8" fmla="*/ 925513 h 925513"/>
                  <a:gd name="connsiteX9" fmla="*/ 294067 w 593730"/>
                  <a:gd name="connsiteY9" fmla="*/ 852285 h 925513"/>
                  <a:gd name="connsiteX10" fmla="*/ 250145 w 593730"/>
                  <a:gd name="connsiteY10" fmla="*/ 925513 h 925513"/>
                  <a:gd name="connsiteX11" fmla="*/ 13004 w 593730"/>
                  <a:gd name="connsiteY11" fmla="*/ 875507 h 925513"/>
                  <a:gd name="connsiteX12" fmla="*/ 110938 w 593730"/>
                  <a:gd name="connsiteY12" fmla="*/ 556819 h 925513"/>
                  <a:gd name="connsiteX13" fmla="*/ 0 w 593730"/>
                  <a:gd name="connsiteY13" fmla="*/ 108480 h 925513"/>
                  <a:gd name="connsiteX14" fmla="*/ 108480 w 593730"/>
                  <a:gd name="connsiteY14" fmla="*/ 0 h 9255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93730" h="925513">
                    <a:moveTo>
                      <a:pt x="108480" y="0"/>
                    </a:moveTo>
                    <a:lnTo>
                      <a:pt x="152788" y="0"/>
                    </a:lnTo>
                    <a:lnTo>
                      <a:pt x="296865" y="428922"/>
                    </a:lnTo>
                    <a:lnTo>
                      <a:pt x="440943" y="0"/>
                    </a:lnTo>
                    <a:lnTo>
                      <a:pt x="485250" y="0"/>
                    </a:lnTo>
                    <a:cubicBezTo>
                      <a:pt x="545162" y="0"/>
                      <a:pt x="593730" y="48568"/>
                      <a:pt x="593730" y="108480"/>
                    </a:cubicBezTo>
                    <a:lnTo>
                      <a:pt x="482793" y="556819"/>
                    </a:lnTo>
                    <a:lnTo>
                      <a:pt x="575963" y="873126"/>
                    </a:lnTo>
                    <a:lnTo>
                      <a:pt x="337989" y="925513"/>
                    </a:lnTo>
                    <a:lnTo>
                      <a:pt x="294067" y="852285"/>
                    </a:lnTo>
                    <a:lnTo>
                      <a:pt x="250145" y="925513"/>
                    </a:lnTo>
                    <a:lnTo>
                      <a:pt x="13004" y="875507"/>
                    </a:lnTo>
                    <a:lnTo>
                      <a:pt x="110938" y="556819"/>
                    </a:lnTo>
                    <a:lnTo>
                      <a:pt x="0" y="108480"/>
                    </a:lnTo>
                    <a:cubicBezTo>
                      <a:pt x="0" y="48568"/>
                      <a:pt x="48568" y="0"/>
                      <a:pt x="108480" y="0"/>
                    </a:cubicBezTo>
                    <a:close/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6" name="円/楕円 15"/>
              <p:cNvSpPr/>
              <p:nvPr/>
            </p:nvSpPr>
            <p:spPr>
              <a:xfrm>
                <a:off x="1914698" y="1501087"/>
                <a:ext cx="47128" cy="4712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7" name="円/楕円 16"/>
              <p:cNvSpPr/>
              <p:nvPr/>
            </p:nvSpPr>
            <p:spPr>
              <a:xfrm>
                <a:off x="1914698" y="1646343"/>
                <a:ext cx="47128" cy="4712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8" name="フリーフォーム 17"/>
              <p:cNvSpPr/>
              <p:nvPr/>
            </p:nvSpPr>
            <p:spPr>
              <a:xfrm flipH="1">
                <a:off x="1691923" y="946725"/>
                <a:ext cx="477058" cy="440134"/>
              </a:xfrm>
              <a:custGeom>
                <a:avLst/>
                <a:gdLst>
                  <a:gd name="connsiteX0" fmla="*/ 390650 w 457325"/>
                  <a:gd name="connsiteY0" fmla="*/ 0 h 428625"/>
                  <a:gd name="connsiteX1" fmla="*/ 362075 w 457325"/>
                  <a:gd name="connsiteY1" fmla="*/ 0 h 428625"/>
                  <a:gd name="connsiteX2" fmla="*/ 228663 w 457325"/>
                  <a:gd name="connsiteY2" fmla="*/ 407021 h 428625"/>
                  <a:gd name="connsiteX3" fmla="*/ 95250 w 457325"/>
                  <a:gd name="connsiteY3" fmla="*/ 0 h 428625"/>
                  <a:gd name="connsiteX4" fmla="*/ 66675 w 457325"/>
                  <a:gd name="connsiteY4" fmla="*/ 0 h 428625"/>
                  <a:gd name="connsiteX5" fmla="*/ 0 w 457325"/>
                  <a:gd name="connsiteY5" fmla="*/ 150019 h 428625"/>
                  <a:gd name="connsiteX6" fmla="*/ 114300 w 457325"/>
                  <a:gd name="connsiteY6" fmla="*/ 207169 h 428625"/>
                  <a:gd name="connsiteX7" fmla="*/ 59531 w 457325"/>
                  <a:gd name="connsiteY7" fmla="*/ 261938 h 428625"/>
                  <a:gd name="connsiteX8" fmla="*/ 224933 w 457325"/>
                  <a:gd name="connsiteY8" fmla="*/ 418399 h 428625"/>
                  <a:gd name="connsiteX9" fmla="*/ 221581 w 457325"/>
                  <a:gd name="connsiteY9" fmla="*/ 428625 h 428625"/>
                  <a:gd name="connsiteX10" fmla="*/ 228663 w 457325"/>
                  <a:gd name="connsiteY10" fmla="*/ 421926 h 428625"/>
                  <a:gd name="connsiteX11" fmla="*/ 235744 w 457325"/>
                  <a:gd name="connsiteY11" fmla="*/ 428625 h 428625"/>
                  <a:gd name="connsiteX12" fmla="*/ 232392 w 457325"/>
                  <a:gd name="connsiteY12" fmla="*/ 418399 h 428625"/>
                  <a:gd name="connsiteX13" fmla="*/ 397794 w 457325"/>
                  <a:gd name="connsiteY13" fmla="*/ 261938 h 428625"/>
                  <a:gd name="connsiteX14" fmla="*/ 343025 w 457325"/>
                  <a:gd name="connsiteY14" fmla="*/ 207169 h 428625"/>
                  <a:gd name="connsiteX15" fmla="*/ 457325 w 457325"/>
                  <a:gd name="connsiteY15" fmla="*/ 150019 h 428625"/>
                  <a:gd name="connsiteX0" fmla="*/ 390650 w 457325"/>
                  <a:gd name="connsiteY0" fmla="*/ 0 h 428625"/>
                  <a:gd name="connsiteX1" fmla="*/ 362075 w 457325"/>
                  <a:gd name="connsiteY1" fmla="*/ 0 h 428625"/>
                  <a:gd name="connsiteX2" fmla="*/ 228663 w 457325"/>
                  <a:gd name="connsiteY2" fmla="*/ 407021 h 428625"/>
                  <a:gd name="connsiteX3" fmla="*/ 95250 w 457325"/>
                  <a:gd name="connsiteY3" fmla="*/ 0 h 428625"/>
                  <a:gd name="connsiteX4" fmla="*/ 66675 w 457325"/>
                  <a:gd name="connsiteY4" fmla="*/ 0 h 428625"/>
                  <a:gd name="connsiteX5" fmla="*/ 0 w 457325"/>
                  <a:gd name="connsiteY5" fmla="*/ 150019 h 428625"/>
                  <a:gd name="connsiteX6" fmla="*/ 114300 w 457325"/>
                  <a:gd name="connsiteY6" fmla="*/ 207169 h 428625"/>
                  <a:gd name="connsiteX7" fmla="*/ 59531 w 457325"/>
                  <a:gd name="connsiteY7" fmla="*/ 261938 h 428625"/>
                  <a:gd name="connsiteX8" fmla="*/ 224933 w 457325"/>
                  <a:gd name="connsiteY8" fmla="*/ 418399 h 428625"/>
                  <a:gd name="connsiteX9" fmla="*/ 221581 w 457325"/>
                  <a:gd name="connsiteY9" fmla="*/ 428625 h 428625"/>
                  <a:gd name="connsiteX10" fmla="*/ 228663 w 457325"/>
                  <a:gd name="connsiteY10" fmla="*/ 421926 h 428625"/>
                  <a:gd name="connsiteX11" fmla="*/ 232392 w 457325"/>
                  <a:gd name="connsiteY11" fmla="*/ 418399 h 428625"/>
                  <a:gd name="connsiteX12" fmla="*/ 397794 w 457325"/>
                  <a:gd name="connsiteY12" fmla="*/ 261938 h 428625"/>
                  <a:gd name="connsiteX13" fmla="*/ 343025 w 457325"/>
                  <a:gd name="connsiteY13" fmla="*/ 207169 h 428625"/>
                  <a:gd name="connsiteX14" fmla="*/ 457325 w 457325"/>
                  <a:gd name="connsiteY14" fmla="*/ 150019 h 428625"/>
                  <a:gd name="connsiteX15" fmla="*/ 390650 w 457325"/>
                  <a:gd name="connsiteY15" fmla="*/ 0 h 428625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4933 w 457325"/>
                  <a:gd name="connsiteY8" fmla="*/ 418399 h 421926"/>
                  <a:gd name="connsiteX9" fmla="*/ 228663 w 457325"/>
                  <a:gd name="connsiteY9" fmla="*/ 421926 h 421926"/>
                  <a:gd name="connsiteX10" fmla="*/ 232392 w 457325"/>
                  <a:gd name="connsiteY10" fmla="*/ 418399 h 421926"/>
                  <a:gd name="connsiteX11" fmla="*/ 397794 w 457325"/>
                  <a:gd name="connsiteY11" fmla="*/ 261938 h 421926"/>
                  <a:gd name="connsiteX12" fmla="*/ 343025 w 457325"/>
                  <a:gd name="connsiteY12" fmla="*/ 207169 h 421926"/>
                  <a:gd name="connsiteX13" fmla="*/ 457325 w 457325"/>
                  <a:gd name="connsiteY13" fmla="*/ 150019 h 421926"/>
                  <a:gd name="connsiteX14" fmla="*/ 390650 w 457325"/>
                  <a:gd name="connsiteY14" fmla="*/ 0 h 421926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4933 w 457325"/>
                  <a:gd name="connsiteY8" fmla="*/ 418399 h 421926"/>
                  <a:gd name="connsiteX9" fmla="*/ 228663 w 457325"/>
                  <a:gd name="connsiteY9" fmla="*/ 421926 h 421926"/>
                  <a:gd name="connsiteX10" fmla="*/ 397794 w 457325"/>
                  <a:gd name="connsiteY10" fmla="*/ 261938 h 421926"/>
                  <a:gd name="connsiteX11" fmla="*/ 343025 w 457325"/>
                  <a:gd name="connsiteY11" fmla="*/ 207169 h 421926"/>
                  <a:gd name="connsiteX12" fmla="*/ 457325 w 457325"/>
                  <a:gd name="connsiteY12" fmla="*/ 150019 h 421926"/>
                  <a:gd name="connsiteX13" fmla="*/ 390650 w 457325"/>
                  <a:gd name="connsiteY13" fmla="*/ 0 h 421926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8663 w 457325"/>
                  <a:gd name="connsiteY8" fmla="*/ 421926 h 421926"/>
                  <a:gd name="connsiteX9" fmla="*/ 397794 w 457325"/>
                  <a:gd name="connsiteY9" fmla="*/ 261938 h 421926"/>
                  <a:gd name="connsiteX10" fmla="*/ 343025 w 457325"/>
                  <a:gd name="connsiteY10" fmla="*/ 207169 h 421926"/>
                  <a:gd name="connsiteX11" fmla="*/ 457325 w 457325"/>
                  <a:gd name="connsiteY11" fmla="*/ 150019 h 421926"/>
                  <a:gd name="connsiteX12" fmla="*/ 390650 w 457325"/>
                  <a:gd name="connsiteY12" fmla="*/ 0 h 421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57325" h="421926">
                    <a:moveTo>
                      <a:pt x="390650" y="0"/>
                    </a:moveTo>
                    <a:lnTo>
                      <a:pt x="362075" y="0"/>
                    </a:lnTo>
                    <a:lnTo>
                      <a:pt x="228663" y="407021"/>
                    </a:lnTo>
                    <a:lnTo>
                      <a:pt x="95250" y="0"/>
                    </a:lnTo>
                    <a:lnTo>
                      <a:pt x="66675" y="0"/>
                    </a:lnTo>
                    <a:lnTo>
                      <a:pt x="0" y="150019"/>
                    </a:lnTo>
                    <a:lnTo>
                      <a:pt x="114300" y="207169"/>
                    </a:lnTo>
                    <a:lnTo>
                      <a:pt x="59531" y="261938"/>
                    </a:lnTo>
                    <a:lnTo>
                      <a:pt x="228663" y="421926"/>
                    </a:lnTo>
                    <a:lnTo>
                      <a:pt x="397794" y="261938"/>
                    </a:lnTo>
                    <a:lnTo>
                      <a:pt x="343025" y="207169"/>
                    </a:lnTo>
                    <a:lnTo>
                      <a:pt x="457325" y="150019"/>
                    </a:lnTo>
                    <a:lnTo>
                      <a:pt x="390650" y="0"/>
                    </a:lnTo>
                    <a:close/>
                  </a:path>
                </a:pathLst>
              </a:cu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" name="フリーフォーム 18"/>
              <p:cNvSpPr/>
              <p:nvPr/>
            </p:nvSpPr>
            <p:spPr>
              <a:xfrm>
                <a:off x="1693318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66003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0" name="フリーフォーム 19"/>
              <p:cNvSpPr/>
              <p:nvPr/>
            </p:nvSpPr>
            <p:spPr>
              <a:xfrm flipH="1">
                <a:off x="1931647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66003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1" name="角丸四角形 20"/>
              <p:cNvSpPr/>
              <p:nvPr/>
            </p:nvSpPr>
            <p:spPr>
              <a:xfrm>
                <a:off x="1810398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2" name="角丸四角形 21"/>
              <p:cNvSpPr/>
              <p:nvPr/>
            </p:nvSpPr>
            <p:spPr>
              <a:xfrm>
                <a:off x="2008714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3" name="弦 22"/>
              <p:cNvSpPr/>
              <p:nvPr/>
            </p:nvSpPr>
            <p:spPr>
              <a:xfrm rot="5400000">
                <a:off x="1725990" y="349958"/>
                <a:ext cx="402242" cy="417350"/>
              </a:xfrm>
              <a:prstGeom prst="chord">
                <a:avLst>
                  <a:gd name="adj1" fmla="val 4328764"/>
                  <a:gd name="adj2" fmla="val 14608432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4" name="弦 23"/>
              <p:cNvSpPr/>
              <p:nvPr/>
            </p:nvSpPr>
            <p:spPr>
              <a:xfrm rot="16200000" flipH="1">
                <a:off x="1762780" y="384781"/>
                <a:ext cx="402242" cy="392526"/>
              </a:xfrm>
              <a:prstGeom prst="chord">
                <a:avLst>
                  <a:gd name="adj1" fmla="val 4457183"/>
                  <a:gd name="adj2" fmla="val 11848896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5" name="フリーフォーム 24"/>
              <p:cNvSpPr/>
              <p:nvPr/>
            </p:nvSpPr>
            <p:spPr>
              <a:xfrm rot="20700000">
                <a:off x="2275961" y="1754558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6" name="台形 136"/>
              <p:cNvSpPr/>
              <p:nvPr/>
            </p:nvSpPr>
            <p:spPr>
              <a:xfrm rot="20700000">
                <a:off x="2189723" y="1002198"/>
                <a:ext cx="179425" cy="806761"/>
              </a:xfrm>
              <a:custGeom>
                <a:avLst/>
                <a:gdLst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134569 w 179425"/>
                  <a:gd name="connsiteY2" fmla="*/ 0 h 806761"/>
                  <a:gd name="connsiteX3" fmla="*/ 179425 w 179425"/>
                  <a:gd name="connsiteY3" fmla="*/ 806761 h 806761"/>
                  <a:gd name="connsiteX4" fmla="*/ 0 w 179425"/>
                  <a:gd name="connsiteY4" fmla="*/ 806761 h 806761"/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84786 w 179425"/>
                  <a:gd name="connsiteY2" fmla="*/ 1095 h 806761"/>
                  <a:gd name="connsiteX3" fmla="*/ 134569 w 179425"/>
                  <a:gd name="connsiteY3" fmla="*/ 0 h 806761"/>
                  <a:gd name="connsiteX4" fmla="*/ 179425 w 179425"/>
                  <a:gd name="connsiteY4" fmla="*/ 806761 h 806761"/>
                  <a:gd name="connsiteX5" fmla="*/ 0 w 179425"/>
                  <a:gd name="connsiteY5" fmla="*/ 806761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5" fmla="*/ 176226 w 179425"/>
                  <a:gd name="connsiteY5" fmla="*/ 92535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4856 w 179425"/>
                  <a:gd name="connsiteY3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6520 w 179425"/>
                  <a:gd name="connsiteY3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  <a:gd name="connsiteX4" fmla="*/ 46520 w 179425"/>
                  <a:gd name="connsiteY4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9425" h="806761">
                    <a:moveTo>
                      <a:pt x="134569" y="0"/>
                    </a:moveTo>
                    <a:lnTo>
                      <a:pt x="179425" y="806761"/>
                    </a:lnTo>
                    <a:lnTo>
                      <a:pt x="0" y="806761"/>
                    </a:lnTo>
                    <a:cubicBezTo>
                      <a:pt x="15040" y="618463"/>
                      <a:pt x="32351" y="377524"/>
                      <a:pt x="47391" y="189226"/>
                    </a:cubicBezTo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" name="フリーフォーム 3"/>
            <p:cNvSpPr/>
            <p:nvPr/>
          </p:nvSpPr>
          <p:spPr>
            <a:xfrm rot="4500000">
              <a:off x="1805734" y="297936"/>
              <a:ext cx="227248" cy="274448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" name="片側の 2 つの角を丸めた四角形 497"/>
            <p:cNvSpPr/>
            <p:nvPr/>
          </p:nvSpPr>
          <p:spPr>
            <a:xfrm rot="13303978">
              <a:off x="1534633" y="473917"/>
              <a:ext cx="358053" cy="586878"/>
            </a:xfrm>
            <a:custGeom>
              <a:avLst/>
              <a:gdLst>
                <a:gd name="connsiteX0" fmla="*/ 119 w 433599"/>
                <a:gd name="connsiteY0" fmla="*/ 67399 h 586996"/>
                <a:gd name="connsiteX1" fmla="*/ 75546 w 433599"/>
                <a:gd name="connsiteY1" fmla="*/ 118 h 586996"/>
                <a:gd name="connsiteX2" fmla="*/ 358980 w 433599"/>
                <a:gd name="connsiteY2" fmla="*/ 16298 h 586996"/>
                <a:gd name="connsiteX3" fmla="*/ 389113 w 433599"/>
                <a:gd name="connsiteY3" fmla="*/ 25528 h 586996"/>
                <a:gd name="connsiteX4" fmla="*/ 433599 w 433599"/>
                <a:gd name="connsiteY4" fmla="*/ 89462 h 586996"/>
                <a:gd name="connsiteX5" fmla="*/ 433598 w 433599"/>
                <a:gd name="connsiteY5" fmla="*/ 586996 h 586996"/>
                <a:gd name="connsiteX6" fmla="*/ 248658 w 433599"/>
                <a:gd name="connsiteY6" fmla="*/ 565178 h 586996"/>
                <a:gd name="connsiteX7" fmla="*/ 289337 w 433599"/>
                <a:gd name="connsiteY7" fmla="*/ 155495 h 586996"/>
                <a:gd name="connsiteX8" fmla="*/ 67399 w 433599"/>
                <a:gd name="connsiteY8" fmla="*/ 142826 h 586996"/>
                <a:gd name="connsiteX9" fmla="*/ 118 w 433599"/>
                <a:gd name="connsiteY9" fmla="*/ 67399 h 586996"/>
                <a:gd name="connsiteX10" fmla="*/ 91559 w 433599"/>
                <a:gd name="connsiteY10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9" fmla="*/ 91440 w 433480"/>
                <a:gd name="connsiteY9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0" fmla="*/ 8147 w 366200"/>
                <a:gd name="connsiteY0" fmla="*/ 0 h 586878"/>
                <a:gd name="connsiteX1" fmla="*/ 291581 w 366200"/>
                <a:gd name="connsiteY1" fmla="*/ 16180 h 586878"/>
                <a:gd name="connsiteX2" fmla="*/ 321714 w 366200"/>
                <a:gd name="connsiteY2" fmla="*/ 25410 h 586878"/>
                <a:gd name="connsiteX3" fmla="*/ 366200 w 366200"/>
                <a:gd name="connsiteY3" fmla="*/ 89344 h 586878"/>
                <a:gd name="connsiteX4" fmla="*/ 366199 w 366200"/>
                <a:gd name="connsiteY4" fmla="*/ 586878 h 586878"/>
                <a:gd name="connsiteX5" fmla="*/ 181259 w 366200"/>
                <a:gd name="connsiteY5" fmla="*/ 565060 h 586878"/>
                <a:gd name="connsiteX6" fmla="*/ 221938 w 366200"/>
                <a:gd name="connsiteY6" fmla="*/ 155377 h 586878"/>
                <a:gd name="connsiteX7" fmla="*/ 0 w 366200"/>
                <a:gd name="connsiteY7" fmla="*/ 142708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70008 w 358053"/>
                <a:gd name="connsiteY7" fmla="*/ 144470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51181 w 358053"/>
                <a:gd name="connsiteY7" fmla="*/ 143395 h 586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58053" h="586878">
                  <a:moveTo>
                    <a:pt x="0" y="0"/>
                  </a:moveTo>
                  <a:lnTo>
                    <a:pt x="283434" y="16180"/>
                  </a:lnTo>
                  <a:cubicBezTo>
                    <a:pt x="294466" y="16810"/>
                    <a:pt x="304771" y="19910"/>
                    <a:pt x="313567" y="25410"/>
                  </a:cubicBezTo>
                  <a:cubicBezTo>
                    <a:pt x="339643" y="34871"/>
                    <a:pt x="358053" y="59958"/>
                    <a:pt x="358053" y="89344"/>
                  </a:cubicBezTo>
                  <a:cubicBezTo>
                    <a:pt x="358053" y="255189"/>
                    <a:pt x="358052" y="421033"/>
                    <a:pt x="358052" y="586878"/>
                  </a:cubicBezTo>
                  <a:lnTo>
                    <a:pt x="173112" y="565060"/>
                  </a:lnTo>
                  <a:lnTo>
                    <a:pt x="213791" y="155377"/>
                  </a:lnTo>
                  <a:lnTo>
                    <a:pt x="51181" y="143395"/>
                  </a:lnTo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27" name="グループ化 26"/>
          <p:cNvGrpSpPr/>
          <p:nvPr/>
        </p:nvGrpSpPr>
        <p:grpSpPr>
          <a:xfrm>
            <a:off x="2874351" y="806838"/>
            <a:ext cx="625284" cy="1623944"/>
            <a:chOff x="2973708" y="321534"/>
            <a:chExt cx="980463" cy="2546390"/>
          </a:xfrm>
        </p:grpSpPr>
        <p:grpSp>
          <p:nvGrpSpPr>
            <p:cNvPr id="28" name="グループ化 27"/>
            <p:cNvGrpSpPr/>
            <p:nvPr/>
          </p:nvGrpSpPr>
          <p:grpSpPr>
            <a:xfrm>
              <a:off x="3071222" y="330955"/>
              <a:ext cx="882949" cy="2536969"/>
              <a:chOff x="3071222" y="330955"/>
              <a:chExt cx="882949" cy="2536969"/>
            </a:xfrm>
          </p:grpSpPr>
          <p:sp>
            <p:nvSpPr>
              <p:cNvPr id="31" name="フリーフォーム 30"/>
              <p:cNvSpPr/>
              <p:nvPr/>
            </p:nvSpPr>
            <p:spPr>
              <a:xfrm>
                <a:off x="3164553" y="1791600"/>
                <a:ext cx="192260" cy="933450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2" name="フリーフォーム 31"/>
              <p:cNvSpPr/>
              <p:nvPr/>
            </p:nvSpPr>
            <p:spPr>
              <a:xfrm>
                <a:off x="3382013" y="1791600"/>
                <a:ext cx="192261" cy="933450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3" name="台形 32"/>
              <p:cNvSpPr/>
              <p:nvPr/>
            </p:nvSpPr>
            <p:spPr>
              <a:xfrm rot="10800000">
                <a:off x="3107438" y="1808326"/>
                <a:ext cx="521300" cy="495054"/>
              </a:xfrm>
              <a:prstGeom prst="trapezoid">
                <a:avLst>
                  <a:gd name="adj" fmla="val 19626"/>
                </a:avLst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" name="円/楕円 73"/>
              <p:cNvSpPr/>
              <p:nvPr/>
            </p:nvSpPr>
            <p:spPr>
              <a:xfrm>
                <a:off x="3116796" y="330955"/>
                <a:ext cx="506662" cy="471631"/>
              </a:xfrm>
              <a:custGeom>
                <a:avLst/>
                <a:gdLst>
                  <a:gd name="connsiteX0" fmla="*/ 0 w 506661"/>
                  <a:gd name="connsiteY0" fmla="*/ 284709 h 569417"/>
                  <a:gd name="connsiteX1" fmla="*/ 253331 w 506661"/>
                  <a:gd name="connsiteY1" fmla="*/ 0 h 569417"/>
                  <a:gd name="connsiteX2" fmla="*/ 506662 w 506661"/>
                  <a:gd name="connsiteY2" fmla="*/ 284709 h 569417"/>
                  <a:gd name="connsiteX3" fmla="*/ 253331 w 506661"/>
                  <a:gd name="connsiteY3" fmla="*/ 569418 h 569417"/>
                  <a:gd name="connsiteX4" fmla="*/ 0 w 506661"/>
                  <a:gd name="connsiteY4" fmla="*/ 284709 h 569417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569418"/>
                  <a:gd name="connsiteX1" fmla="*/ 253331 w 506662"/>
                  <a:gd name="connsiteY1" fmla="*/ 0 h 569418"/>
                  <a:gd name="connsiteX2" fmla="*/ 506662 w 506662"/>
                  <a:gd name="connsiteY2" fmla="*/ 284709 h 569418"/>
                  <a:gd name="connsiteX3" fmla="*/ 253331 w 506662"/>
                  <a:gd name="connsiteY3" fmla="*/ 569418 h 569418"/>
                  <a:gd name="connsiteX4" fmla="*/ 0 w 506662"/>
                  <a:gd name="connsiteY4" fmla="*/ 284709 h 569418"/>
                  <a:gd name="connsiteX0" fmla="*/ 0 w 506662"/>
                  <a:gd name="connsiteY0" fmla="*/ 284709 h 786112"/>
                  <a:gd name="connsiteX1" fmla="*/ 253331 w 506662"/>
                  <a:gd name="connsiteY1" fmla="*/ 0 h 786112"/>
                  <a:gd name="connsiteX2" fmla="*/ 506662 w 506662"/>
                  <a:gd name="connsiteY2" fmla="*/ 284709 h 786112"/>
                  <a:gd name="connsiteX3" fmla="*/ 258094 w 506662"/>
                  <a:gd name="connsiteY3" fmla="*/ 786112 h 786112"/>
                  <a:gd name="connsiteX4" fmla="*/ 0 w 506662"/>
                  <a:gd name="connsiteY4" fmla="*/ 284709 h 786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06662" h="786112">
                    <a:moveTo>
                      <a:pt x="0" y="284709"/>
                    </a:moveTo>
                    <a:cubicBezTo>
                      <a:pt x="0" y="127469"/>
                      <a:pt x="113420" y="0"/>
                      <a:pt x="253331" y="0"/>
                    </a:cubicBezTo>
                    <a:cubicBezTo>
                      <a:pt x="393242" y="0"/>
                      <a:pt x="506662" y="127469"/>
                      <a:pt x="506662" y="284709"/>
                    </a:cubicBezTo>
                    <a:cubicBezTo>
                      <a:pt x="506662" y="441949"/>
                      <a:pt x="398005" y="786112"/>
                      <a:pt x="258094" y="786112"/>
                    </a:cubicBezTo>
                    <a:cubicBezTo>
                      <a:pt x="118183" y="786112"/>
                      <a:pt x="0" y="441949"/>
                      <a:pt x="0" y="284709"/>
                    </a:cubicBezTo>
                    <a:close/>
                  </a:path>
                </a:pathLst>
              </a:custGeom>
              <a:solidFill>
                <a:srgbClr val="7030A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" name="台形 34"/>
              <p:cNvSpPr/>
              <p:nvPr/>
            </p:nvSpPr>
            <p:spPr>
              <a:xfrm>
                <a:off x="3281378" y="805869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6" name="台形 35"/>
              <p:cNvSpPr/>
              <p:nvPr/>
            </p:nvSpPr>
            <p:spPr>
              <a:xfrm rot="10800000">
                <a:off x="3204681" y="946035"/>
                <a:ext cx="336120" cy="503269"/>
              </a:xfrm>
              <a:prstGeom prst="trapezoid">
                <a:avLst>
                  <a:gd name="adj" fmla="val 37044"/>
                </a:avLst>
              </a:prstGeom>
              <a:solidFill>
                <a:srgbClr val="70AD47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" name="円/楕円 36"/>
              <p:cNvSpPr/>
              <p:nvPr/>
            </p:nvSpPr>
            <p:spPr>
              <a:xfrm rot="20700000">
                <a:off x="3126669" y="634607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8" name="円/楕円 37"/>
              <p:cNvSpPr/>
              <p:nvPr/>
            </p:nvSpPr>
            <p:spPr>
              <a:xfrm rot="900000" flipH="1">
                <a:off x="3535917" y="634608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9" name="円/楕円 38"/>
              <p:cNvSpPr/>
              <p:nvPr/>
            </p:nvSpPr>
            <p:spPr>
              <a:xfrm>
                <a:off x="3164553" y="399998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0" name="フリーフォーム 39"/>
              <p:cNvSpPr/>
              <p:nvPr/>
            </p:nvSpPr>
            <p:spPr>
              <a:xfrm rot="10800000">
                <a:off x="3204681" y="945460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rgbClr val="70AD47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1" name="フリーフォーム 40"/>
              <p:cNvSpPr/>
              <p:nvPr/>
            </p:nvSpPr>
            <p:spPr>
              <a:xfrm>
                <a:off x="3071222" y="945461"/>
                <a:ext cx="593730" cy="925513"/>
              </a:xfrm>
              <a:custGeom>
                <a:avLst/>
                <a:gdLst>
                  <a:gd name="connsiteX0" fmla="*/ 108480 w 593730"/>
                  <a:gd name="connsiteY0" fmla="*/ 0 h 925513"/>
                  <a:gd name="connsiteX1" fmla="*/ 152788 w 593730"/>
                  <a:gd name="connsiteY1" fmla="*/ 0 h 925513"/>
                  <a:gd name="connsiteX2" fmla="*/ 296865 w 593730"/>
                  <a:gd name="connsiteY2" fmla="*/ 428922 h 925513"/>
                  <a:gd name="connsiteX3" fmla="*/ 440943 w 593730"/>
                  <a:gd name="connsiteY3" fmla="*/ 0 h 925513"/>
                  <a:gd name="connsiteX4" fmla="*/ 485250 w 593730"/>
                  <a:gd name="connsiteY4" fmla="*/ 0 h 925513"/>
                  <a:gd name="connsiteX5" fmla="*/ 593730 w 593730"/>
                  <a:gd name="connsiteY5" fmla="*/ 108480 h 925513"/>
                  <a:gd name="connsiteX6" fmla="*/ 482793 w 593730"/>
                  <a:gd name="connsiteY6" fmla="*/ 556819 h 925513"/>
                  <a:gd name="connsiteX7" fmla="*/ 575963 w 593730"/>
                  <a:gd name="connsiteY7" fmla="*/ 873126 h 925513"/>
                  <a:gd name="connsiteX8" fmla="*/ 337989 w 593730"/>
                  <a:gd name="connsiteY8" fmla="*/ 925513 h 925513"/>
                  <a:gd name="connsiteX9" fmla="*/ 294067 w 593730"/>
                  <a:gd name="connsiteY9" fmla="*/ 852285 h 925513"/>
                  <a:gd name="connsiteX10" fmla="*/ 250145 w 593730"/>
                  <a:gd name="connsiteY10" fmla="*/ 925513 h 925513"/>
                  <a:gd name="connsiteX11" fmla="*/ 13004 w 593730"/>
                  <a:gd name="connsiteY11" fmla="*/ 875507 h 925513"/>
                  <a:gd name="connsiteX12" fmla="*/ 110938 w 593730"/>
                  <a:gd name="connsiteY12" fmla="*/ 556819 h 925513"/>
                  <a:gd name="connsiteX13" fmla="*/ 0 w 593730"/>
                  <a:gd name="connsiteY13" fmla="*/ 108480 h 925513"/>
                  <a:gd name="connsiteX14" fmla="*/ 108480 w 593730"/>
                  <a:gd name="connsiteY14" fmla="*/ 0 h 9255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93730" h="925513">
                    <a:moveTo>
                      <a:pt x="108480" y="0"/>
                    </a:moveTo>
                    <a:lnTo>
                      <a:pt x="152788" y="0"/>
                    </a:lnTo>
                    <a:lnTo>
                      <a:pt x="296865" y="428922"/>
                    </a:lnTo>
                    <a:lnTo>
                      <a:pt x="440943" y="0"/>
                    </a:lnTo>
                    <a:lnTo>
                      <a:pt x="485250" y="0"/>
                    </a:lnTo>
                    <a:cubicBezTo>
                      <a:pt x="545162" y="0"/>
                      <a:pt x="593730" y="48568"/>
                      <a:pt x="593730" y="108480"/>
                    </a:cubicBezTo>
                    <a:lnTo>
                      <a:pt x="482793" y="556819"/>
                    </a:lnTo>
                    <a:lnTo>
                      <a:pt x="575963" y="873126"/>
                    </a:lnTo>
                    <a:lnTo>
                      <a:pt x="337989" y="925513"/>
                    </a:lnTo>
                    <a:lnTo>
                      <a:pt x="294067" y="852285"/>
                    </a:lnTo>
                    <a:lnTo>
                      <a:pt x="250145" y="925513"/>
                    </a:lnTo>
                    <a:lnTo>
                      <a:pt x="13004" y="875507"/>
                    </a:lnTo>
                    <a:lnTo>
                      <a:pt x="110938" y="556819"/>
                    </a:lnTo>
                    <a:lnTo>
                      <a:pt x="0" y="108480"/>
                    </a:lnTo>
                    <a:cubicBezTo>
                      <a:pt x="0" y="48568"/>
                      <a:pt x="48568" y="0"/>
                      <a:pt x="108480" y="0"/>
                    </a:cubicBezTo>
                    <a:close/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" name="円/楕円 41"/>
              <p:cNvSpPr/>
              <p:nvPr/>
            </p:nvSpPr>
            <p:spPr>
              <a:xfrm>
                <a:off x="3351740" y="1501087"/>
                <a:ext cx="47128" cy="4712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3" name="円/楕円 42"/>
              <p:cNvSpPr/>
              <p:nvPr/>
            </p:nvSpPr>
            <p:spPr>
              <a:xfrm>
                <a:off x="3351740" y="1646343"/>
                <a:ext cx="47128" cy="4712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4" name="フリーフォーム 43"/>
              <p:cNvSpPr/>
              <p:nvPr/>
            </p:nvSpPr>
            <p:spPr>
              <a:xfrm flipH="1">
                <a:off x="3128965" y="946725"/>
                <a:ext cx="477058" cy="440134"/>
              </a:xfrm>
              <a:custGeom>
                <a:avLst/>
                <a:gdLst>
                  <a:gd name="connsiteX0" fmla="*/ 390650 w 457325"/>
                  <a:gd name="connsiteY0" fmla="*/ 0 h 428625"/>
                  <a:gd name="connsiteX1" fmla="*/ 362075 w 457325"/>
                  <a:gd name="connsiteY1" fmla="*/ 0 h 428625"/>
                  <a:gd name="connsiteX2" fmla="*/ 228663 w 457325"/>
                  <a:gd name="connsiteY2" fmla="*/ 407021 h 428625"/>
                  <a:gd name="connsiteX3" fmla="*/ 95250 w 457325"/>
                  <a:gd name="connsiteY3" fmla="*/ 0 h 428625"/>
                  <a:gd name="connsiteX4" fmla="*/ 66675 w 457325"/>
                  <a:gd name="connsiteY4" fmla="*/ 0 h 428625"/>
                  <a:gd name="connsiteX5" fmla="*/ 0 w 457325"/>
                  <a:gd name="connsiteY5" fmla="*/ 150019 h 428625"/>
                  <a:gd name="connsiteX6" fmla="*/ 114300 w 457325"/>
                  <a:gd name="connsiteY6" fmla="*/ 207169 h 428625"/>
                  <a:gd name="connsiteX7" fmla="*/ 59531 w 457325"/>
                  <a:gd name="connsiteY7" fmla="*/ 261938 h 428625"/>
                  <a:gd name="connsiteX8" fmla="*/ 224933 w 457325"/>
                  <a:gd name="connsiteY8" fmla="*/ 418399 h 428625"/>
                  <a:gd name="connsiteX9" fmla="*/ 221581 w 457325"/>
                  <a:gd name="connsiteY9" fmla="*/ 428625 h 428625"/>
                  <a:gd name="connsiteX10" fmla="*/ 228663 w 457325"/>
                  <a:gd name="connsiteY10" fmla="*/ 421926 h 428625"/>
                  <a:gd name="connsiteX11" fmla="*/ 235744 w 457325"/>
                  <a:gd name="connsiteY11" fmla="*/ 428625 h 428625"/>
                  <a:gd name="connsiteX12" fmla="*/ 232392 w 457325"/>
                  <a:gd name="connsiteY12" fmla="*/ 418399 h 428625"/>
                  <a:gd name="connsiteX13" fmla="*/ 397794 w 457325"/>
                  <a:gd name="connsiteY13" fmla="*/ 261938 h 428625"/>
                  <a:gd name="connsiteX14" fmla="*/ 343025 w 457325"/>
                  <a:gd name="connsiteY14" fmla="*/ 207169 h 428625"/>
                  <a:gd name="connsiteX15" fmla="*/ 457325 w 457325"/>
                  <a:gd name="connsiteY15" fmla="*/ 150019 h 428625"/>
                  <a:gd name="connsiteX0" fmla="*/ 390650 w 457325"/>
                  <a:gd name="connsiteY0" fmla="*/ 0 h 428625"/>
                  <a:gd name="connsiteX1" fmla="*/ 362075 w 457325"/>
                  <a:gd name="connsiteY1" fmla="*/ 0 h 428625"/>
                  <a:gd name="connsiteX2" fmla="*/ 228663 w 457325"/>
                  <a:gd name="connsiteY2" fmla="*/ 407021 h 428625"/>
                  <a:gd name="connsiteX3" fmla="*/ 95250 w 457325"/>
                  <a:gd name="connsiteY3" fmla="*/ 0 h 428625"/>
                  <a:gd name="connsiteX4" fmla="*/ 66675 w 457325"/>
                  <a:gd name="connsiteY4" fmla="*/ 0 h 428625"/>
                  <a:gd name="connsiteX5" fmla="*/ 0 w 457325"/>
                  <a:gd name="connsiteY5" fmla="*/ 150019 h 428625"/>
                  <a:gd name="connsiteX6" fmla="*/ 114300 w 457325"/>
                  <a:gd name="connsiteY6" fmla="*/ 207169 h 428625"/>
                  <a:gd name="connsiteX7" fmla="*/ 59531 w 457325"/>
                  <a:gd name="connsiteY7" fmla="*/ 261938 h 428625"/>
                  <a:gd name="connsiteX8" fmla="*/ 224933 w 457325"/>
                  <a:gd name="connsiteY8" fmla="*/ 418399 h 428625"/>
                  <a:gd name="connsiteX9" fmla="*/ 221581 w 457325"/>
                  <a:gd name="connsiteY9" fmla="*/ 428625 h 428625"/>
                  <a:gd name="connsiteX10" fmla="*/ 228663 w 457325"/>
                  <a:gd name="connsiteY10" fmla="*/ 421926 h 428625"/>
                  <a:gd name="connsiteX11" fmla="*/ 232392 w 457325"/>
                  <a:gd name="connsiteY11" fmla="*/ 418399 h 428625"/>
                  <a:gd name="connsiteX12" fmla="*/ 397794 w 457325"/>
                  <a:gd name="connsiteY12" fmla="*/ 261938 h 428625"/>
                  <a:gd name="connsiteX13" fmla="*/ 343025 w 457325"/>
                  <a:gd name="connsiteY13" fmla="*/ 207169 h 428625"/>
                  <a:gd name="connsiteX14" fmla="*/ 457325 w 457325"/>
                  <a:gd name="connsiteY14" fmla="*/ 150019 h 428625"/>
                  <a:gd name="connsiteX15" fmla="*/ 390650 w 457325"/>
                  <a:gd name="connsiteY15" fmla="*/ 0 h 428625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4933 w 457325"/>
                  <a:gd name="connsiteY8" fmla="*/ 418399 h 421926"/>
                  <a:gd name="connsiteX9" fmla="*/ 228663 w 457325"/>
                  <a:gd name="connsiteY9" fmla="*/ 421926 h 421926"/>
                  <a:gd name="connsiteX10" fmla="*/ 232392 w 457325"/>
                  <a:gd name="connsiteY10" fmla="*/ 418399 h 421926"/>
                  <a:gd name="connsiteX11" fmla="*/ 397794 w 457325"/>
                  <a:gd name="connsiteY11" fmla="*/ 261938 h 421926"/>
                  <a:gd name="connsiteX12" fmla="*/ 343025 w 457325"/>
                  <a:gd name="connsiteY12" fmla="*/ 207169 h 421926"/>
                  <a:gd name="connsiteX13" fmla="*/ 457325 w 457325"/>
                  <a:gd name="connsiteY13" fmla="*/ 150019 h 421926"/>
                  <a:gd name="connsiteX14" fmla="*/ 390650 w 457325"/>
                  <a:gd name="connsiteY14" fmla="*/ 0 h 421926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4933 w 457325"/>
                  <a:gd name="connsiteY8" fmla="*/ 418399 h 421926"/>
                  <a:gd name="connsiteX9" fmla="*/ 228663 w 457325"/>
                  <a:gd name="connsiteY9" fmla="*/ 421926 h 421926"/>
                  <a:gd name="connsiteX10" fmla="*/ 397794 w 457325"/>
                  <a:gd name="connsiteY10" fmla="*/ 261938 h 421926"/>
                  <a:gd name="connsiteX11" fmla="*/ 343025 w 457325"/>
                  <a:gd name="connsiteY11" fmla="*/ 207169 h 421926"/>
                  <a:gd name="connsiteX12" fmla="*/ 457325 w 457325"/>
                  <a:gd name="connsiteY12" fmla="*/ 150019 h 421926"/>
                  <a:gd name="connsiteX13" fmla="*/ 390650 w 457325"/>
                  <a:gd name="connsiteY13" fmla="*/ 0 h 421926"/>
                  <a:gd name="connsiteX0" fmla="*/ 390650 w 457325"/>
                  <a:gd name="connsiteY0" fmla="*/ 0 h 421926"/>
                  <a:gd name="connsiteX1" fmla="*/ 362075 w 457325"/>
                  <a:gd name="connsiteY1" fmla="*/ 0 h 421926"/>
                  <a:gd name="connsiteX2" fmla="*/ 228663 w 457325"/>
                  <a:gd name="connsiteY2" fmla="*/ 407021 h 421926"/>
                  <a:gd name="connsiteX3" fmla="*/ 95250 w 457325"/>
                  <a:gd name="connsiteY3" fmla="*/ 0 h 421926"/>
                  <a:gd name="connsiteX4" fmla="*/ 66675 w 457325"/>
                  <a:gd name="connsiteY4" fmla="*/ 0 h 421926"/>
                  <a:gd name="connsiteX5" fmla="*/ 0 w 457325"/>
                  <a:gd name="connsiteY5" fmla="*/ 150019 h 421926"/>
                  <a:gd name="connsiteX6" fmla="*/ 114300 w 457325"/>
                  <a:gd name="connsiteY6" fmla="*/ 207169 h 421926"/>
                  <a:gd name="connsiteX7" fmla="*/ 59531 w 457325"/>
                  <a:gd name="connsiteY7" fmla="*/ 261938 h 421926"/>
                  <a:gd name="connsiteX8" fmla="*/ 228663 w 457325"/>
                  <a:gd name="connsiteY8" fmla="*/ 421926 h 421926"/>
                  <a:gd name="connsiteX9" fmla="*/ 397794 w 457325"/>
                  <a:gd name="connsiteY9" fmla="*/ 261938 h 421926"/>
                  <a:gd name="connsiteX10" fmla="*/ 343025 w 457325"/>
                  <a:gd name="connsiteY10" fmla="*/ 207169 h 421926"/>
                  <a:gd name="connsiteX11" fmla="*/ 457325 w 457325"/>
                  <a:gd name="connsiteY11" fmla="*/ 150019 h 421926"/>
                  <a:gd name="connsiteX12" fmla="*/ 390650 w 457325"/>
                  <a:gd name="connsiteY12" fmla="*/ 0 h 421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57325" h="421926">
                    <a:moveTo>
                      <a:pt x="390650" y="0"/>
                    </a:moveTo>
                    <a:lnTo>
                      <a:pt x="362075" y="0"/>
                    </a:lnTo>
                    <a:lnTo>
                      <a:pt x="228663" y="407021"/>
                    </a:lnTo>
                    <a:lnTo>
                      <a:pt x="95250" y="0"/>
                    </a:lnTo>
                    <a:lnTo>
                      <a:pt x="66675" y="0"/>
                    </a:lnTo>
                    <a:lnTo>
                      <a:pt x="0" y="150019"/>
                    </a:lnTo>
                    <a:lnTo>
                      <a:pt x="114300" y="207169"/>
                    </a:lnTo>
                    <a:lnTo>
                      <a:pt x="59531" y="261938"/>
                    </a:lnTo>
                    <a:lnTo>
                      <a:pt x="228663" y="421926"/>
                    </a:lnTo>
                    <a:lnTo>
                      <a:pt x="397794" y="261938"/>
                    </a:lnTo>
                    <a:lnTo>
                      <a:pt x="343025" y="207169"/>
                    </a:lnTo>
                    <a:lnTo>
                      <a:pt x="457325" y="150019"/>
                    </a:lnTo>
                    <a:lnTo>
                      <a:pt x="390650" y="0"/>
                    </a:lnTo>
                    <a:close/>
                  </a:path>
                </a:pathLst>
              </a:custGeom>
              <a:solidFill>
                <a:sysClr val="window" lastClr="FFFFFF">
                  <a:lumMod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5" name="フリーフォーム 44"/>
              <p:cNvSpPr/>
              <p:nvPr/>
            </p:nvSpPr>
            <p:spPr>
              <a:xfrm>
                <a:off x="3130360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6" name="フリーフォーム 45"/>
              <p:cNvSpPr/>
              <p:nvPr/>
            </p:nvSpPr>
            <p:spPr>
              <a:xfrm flipH="1">
                <a:off x="3368689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7" name="月 46"/>
              <p:cNvSpPr/>
              <p:nvPr/>
            </p:nvSpPr>
            <p:spPr>
              <a:xfrm rot="18900000" flipH="1">
                <a:off x="3448294" y="353662"/>
                <a:ext cx="123928" cy="304194"/>
              </a:xfrm>
              <a:prstGeom prst="moon">
                <a:avLst>
                  <a:gd name="adj" fmla="val 69443"/>
                </a:avLst>
              </a:prstGeom>
              <a:solidFill>
                <a:srgbClr val="7030A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8" name="月 47"/>
              <p:cNvSpPr/>
              <p:nvPr/>
            </p:nvSpPr>
            <p:spPr>
              <a:xfrm rot="3600000">
                <a:off x="3225250" y="264985"/>
                <a:ext cx="159218" cy="414688"/>
              </a:xfrm>
              <a:prstGeom prst="moon">
                <a:avLst>
                  <a:gd name="adj" fmla="val 69443"/>
                </a:avLst>
              </a:prstGeom>
              <a:solidFill>
                <a:srgbClr val="7030A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9" name="角丸四角形 48"/>
              <p:cNvSpPr/>
              <p:nvPr/>
            </p:nvSpPr>
            <p:spPr>
              <a:xfrm>
                <a:off x="3244265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0" name="角丸四角形 49"/>
              <p:cNvSpPr/>
              <p:nvPr/>
            </p:nvSpPr>
            <p:spPr>
              <a:xfrm>
                <a:off x="3442581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1" name="フリーフォーム 50"/>
              <p:cNvSpPr/>
              <p:nvPr/>
            </p:nvSpPr>
            <p:spPr>
              <a:xfrm rot="20700000">
                <a:off x="3711879" y="1754558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2" name="台形 136"/>
              <p:cNvSpPr/>
              <p:nvPr/>
            </p:nvSpPr>
            <p:spPr>
              <a:xfrm rot="20700000">
                <a:off x="3625641" y="1002198"/>
                <a:ext cx="179425" cy="806761"/>
              </a:xfrm>
              <a:custGeom>
                <a:avLst/>
                <a:gdLst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134569 w 179425"/>
                  <a:gd name="connsiteY2" fmla="*/ 0 h 806761"/>
                  <a:gd name="connsiteX3" fmla="*/ 179425 w 179425"/>
                  <a:gd name="connsiteY3" fmla="*/ 806761 h 806761"/>
                  <a:gd name="connsiteX4" fmla="*/ 0 w 179425"/>
                  <a:gd name="connsiteY4" fmla="*/ 806761 h 806761"/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84786 w 179425"/>
                  <a:gd name="connsiteY2" fmla="*/ 1095 h 806761"/>
                  <a:gd name="connsiteX3" fmla="*/ 134569 w 179425"/>
                  <a:gd name="connsiteY3" fmla="*/ 0 h 806761"/>
                  <a:gd name="connsiteX4" fmla="*/ 179425 w 179425"/>
                  <a:gd name="connsiteY4" fmla="*/ 806761 h 806761"/>
                  <a:gd name="connsiteX5" fmla="*/ 0 w 179425"/>
                  <a:gd name="connsiteY5" fmla="*/ 806761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5" fmla="*/ 176226 w 179425"/>
                  <a:gd name="connsiteY5" fmla="*/ 92535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4856 w 179425"/>
                  <a:gd name="connsiteY3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6520 w 179425"/>
                  <a:gd name="connsiteY3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  <a:gd name="connsiteX4" fmla="*/ 46520 w 179425"/>
                  <a:gd name="connsiteY4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9425" h="806761">
                    <a:moveTo>
                      <a:pt x="134569" y="0"/>
                    </a:moveTo>
                    <a:lnTo>
                      <a:pt x="179425" y="806761"/>
                    </a:lnTo>
                    <a:lnTo>
                      <a:pt x="0" y="806761"/>
                    </a:lnTo>
                    <a:cubicBezTo>
                      <a:pt x="15040" y="618463"/>
                      <a:pt x="32351" y="377524"/>
                      <a:pt x="47391" y="189226"/>
                    </a:cubicBezTo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9" name="フリーフォーム 28"/>
            <p:cNvSpPr/>
            <p:nvPr/>
          </p:nvSpPr>
          <p:spPr>
            <a:xfrm rot="4500000">
              <a:off x="3253014" y="297934"/>
              <a:ext cx="227248" cy="274448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" name="片側の 2 つの角を丸めた四角形 497"/>
            <p:cNvSpPr/>
            <p:nvPr/>
          </p:nvSpPr>
          <p:spPr>
            <a:xfrm rot="13303978">
              <a:off x="2973708" y="473915"/>
              <a:ext cx="358053" cy="586878"/>
            </a:xfrm>
            <a:custGeom>
              <a:avLst/>
              <a:gdLst>
                <a:gd name="connsiteX0" fmla="*/ 119 w 433599"/>
                <a:gd name="connsiteY0" fmla="*/ 67399 h 586996"/>
                <a:gd name="connsiteX1" fmla="*/ 75546 w 433599"/>
                <a:gd name="connsiteY1" fmla="*/ 118 h 586996"/>
                <a:gd name="connsiteX2" fmla="*/ 358980 w 433599"/>
                <a:gd name="connsiteY2" fmla="*/ 16298 h 586996"/>
                <a:gd name="connsiteX3" fmla="*/ 389113 w 433599"/>
                <a:gd name="connsiteY3" fmla="*/ 25528 h 586996"/>
                <a:gd name="connsiteX4" fmla="*/ 433599 w 433599"/>
                <a:gd name="connsiteY4" fmla="*/ 89462 h 586996"/>
                <a:gd name="connsiteX5" fmla="*/ 433598 w 433599"/>
                <a:gd name="connsiteY5" fmla="*/ 586996 h 586996"/>
                <a:gd name="connsiteX6" fmla="*/ 248658 w 433599"/>
                <a:gd name="connsiteY6" fmla="*/ 565178 h 586996"/>
                <a:gd name="connsiteX7" fmla="*/ 289337 w 433599"/>
                <a:gd name="connsiteY7" fmla="*/ 155495 h 586996"/>
                <a:gd name="connsiteX8" fmla="*/ 67399 w 433599"/>
                <a:gd name="connsiteY8" fmla="*/ 142826 h 586996"/>
                <a:gd name="connsiteX9" fmla="*/ 118 w 433599"/>
                <a:gd name="connsiteY9" fmla="*/ 67399 h 586996"/>
                <a:gd name="connsiteX10" fmla="*/ 91559 w 433599"/>
                <a:gd name="connsiteY10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9" fmla="*/ 91440 w 433480"/>
                <a:gd name="connsiteY9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0" fmla="*/ 8147 w 366200"/>
                <a:gd name="connsiteY0" fmla="*/ 0 h 586878"/>
                <a:gd name="connsiteX1" fmla="*/ 291581 w 366200"/>
                <a:gd name="connsiteY1" fmla="*/ 16180 h 586878"/>
                <a:gd name="connsiteX2" fmla="*/ 321714 w 366200"/>
                <a:gd name="connsiteY2" fmla="*/ 25410 h 586878"/>
                <a:gd name="connsiteX3" fmla="*/ 366200 w 366200"/>
                <a:gd name="connsiteY3" fmla="*/ 89344 h 586878"/>
                <a:gd name="connsiteX4" fmla="*/ 366199 w 366200"/>
                <a:gd name="connsiteY4" fmla="*/ 586878 h 586878"/>
                <a:gd name="connsiteX5" fmla="*/ 181259 w 366200"/>
                <a:gd name="connsiteY5" fmla="*/ 565060 h 586878"/>
                <a:gd name="connsiteX6" fmla="*/ 221938 w 366200"/>
                <a:gd name="connsiteY6" fmla="*/ 155377 h 586878"/>
                <a:gd name="connsiteX7" fmla="*/ 0 w 366200"/>
                <a:gd name="connsiteY7" fmla="*/ 142708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70008 w 358053"/>
                <a:gd name="connsiteY7" fmla="*/ 144470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51181 w 358053"/>
                <a:gd name="connsiteY7" fmla="*/ 143395 h 586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58053" h="586878">
                  <a:moveTo>
                    <a:pt x="0" y="0"/>
                  </a:moveTo>
                  <a:lnTo>
                    <a:pt x="283434" y="16180"/>
                  </a:lnTo>
                  <a:cubicBezTo>
                    <a:pt x="294466" y="16810"/>
                    <a:pt x="304771" y="19910"/>
                    <a:pt x="313567" y="25410"/>
                  </a:cubicBezTo>
                  <a:cubicBezTo>
                    <a:pt x="339643" y="34871"/>
                    <a:pt x="358053" y="59958"/>
                    <a:pt x="358053" y="89344"/>
                  </a:cubicBezTo>
                  <a:cubicBezTo>
                    <a:pt x="358053" y="255189"/>
                    <a:pt x="358052" y="421033"/>
                    <a:pt x="358052" y="586878"/>
                  </a:cubicBezTo>
                  <a:lnTo>
                    <a:pt x="173112" y="565060"/>
                  </a:lnTo>
                  <a:lnTo>
                    <a:pt x="213791" y="155377"/>
                  </a:lnTo>
                  <a:lnTo>
                    <a:pt x="51181" y="143395"/>
                  </a:lnTo>
                </a:path>
              </a:pathLst>
            </a:custGeom>
            <a:solidFill>
              <a:srgbClr val="E7E6E6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53" name="グループ化 52"/>
          <p:cNvGrpSpPr/>
          <p:nvPr/>
        </p:nvGrpSpPr>
        <p:grpSpPr>
          <a:xfrm>
            <a:off x="4664488" y="806838"/>
            <a:ext cx="634224" cy="1623944"/>
            <a:chOff x="4423459" y="321534"/>
            <a:chExt cx="994481" cy="2546390"/>
          </a:xfrm>
        </p:grpSpPr>
        <p:grpSp>
          <p:nvGrpSpPr>
            <p:cNvPr id="54" name="グループ化 53"/>
            <p:cNvGrpSpPr/>
            <p:nvPr/>
          </p:nvGrpSpPr>
          <p:grpSpPr>
            <a:xfrm>
              <a:off x="4523140" y="362080"/>
              <a:ext cx="894800" cy="2505844"/>
              <a:chOff x="4523140" y="362080"/>
              <a:chExt cx="894800" cy="2505844"/>
            </a:xfrm>
          </p:grpSpPr>
          <p:sp>
            <p:nvSpPr>
              <p:cNvPr id="57" name="片側の 2 つの角を丸めた四角形 56"/>
              <p:cNvSpPr/>
              <p:nvPr/>
            </p:nvSpPr>
            <p:spPr>
              <a:xfrm>
                <a:off x="4592208" y="362080"/>
                <a:ext cx="468916" cy="5236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" name="フリーフォーム 57"/>
              <p:cNvSpPr/>
              <p:nvPr/>
            </p:nvSpPr>
            <p:spPr>
              <a:xfrm>
                <a:off x="4616836" y="1791600"/>
                <a:ext cx="201052" cy="933450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9" name="フリーフォーム 58"/>
              <p:cNvSpPr/>
              <p:nvPr/>
            </p:nvSpPr>
            <p:spPr>
              <a:xfrm>
                <a:off x="4830888" y="1791600"/>
                <a:ext cx="201054" cy="933450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0" name="台形 59"/>
              <p:cNvSpPr/>
              <p:nvPr/>
            </p:nvSpPr>
            <p:spPr>
              <a:xfrm>
                <a:off x="4523140" y="1560910"/>
                <a:ext cx="608022" cy="680157"/>
              </a:xfrm>
              <a:prstGeom prst="trapezoid">
                <a:avLst>
                  <a:gd name="adj" fmla="val 13096"/>
                </a:avLst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" name="フリーフォーム 60"/>
              <p:cNvSpPr/>
              <p:nvPr/>
            </p:nvSpPr>
            <p:spPr>
              <a:xfrm>
                <a:off x="4641065" y="805868"/>
                <a:ext cx="365036" cy="368514"/>
              </a:xfrm>
              <a:custGeom>
                <a:avLst/>
                <a:gdLst>
                  <a:gd name="connsiteX0" fmla="*/ 138862 w 365036"/>
                  <a:gd name="connsiteY0" fmla="*/ 0 h 368514"/>
                  <a:gd name="connsiteX1" fmla="*/ 226175 w 365036"/>
                  <a:gd name="connsiteY1" fmla="*/ 0 h 368514"/>
                  <a:gd name="connsiteX2" fmla="*/ 261544 w 365036"/>
                  <a:gd name="connsiteY2" fmla="*/ 146619 h 368514"/>
                  <a:gd name="connsiteX3" fmla="*/ 328053 w 365036"/>
                  <a:gd name="connsiteY3" fmla="*/ 146619 h 368514"/>
                  <a:gd name="connsiteX4" fmla="*/ 365036 w 365036"/>
                  <a:gd name="connsiteY4" fmla="*/ 183602 h 368514"/>
                  <a:gd name="connsiteX5" fmla="*/ 365036 w 365036"/>
                  <a:gd name="connsiteY5" fmla="*/ 368514 h 368514"/>
                  <a:gd name="connsiteX6" fmla="*/ 0 w 365036"/>
                  <a:gd name="connsiteY6" fmla="*/ 368514 h 368514"/>
                  <a:gd name="connsiteX7" fmla="*/ 0 w 365036"/>
                  <a:gd name="connsiteY7" fmla="*/ 183602 h 368514"/>
                  <a:gd name="connsiteX8" fmla="*/ 36983 w 365036"/>
                  <a:gd name="connsiteY8" fmla="*/ 146619 h 368514"/>
                  <a:gd name="connsiteX9" fmla="*/ 103494 w 365036"/>
                  <a:gd name="connsiteY9" fmla="*/ 146619 h 3685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65036" h="368514">
                    <a:moveTo>
                      <a:pt x="138862" y="0"/>
                    </a:moveTo>
                    <a:lnTo>
                      <a:pt x="226175" y="0"/>
                    </a:lnTo>
                    <a:lnTo>
                      <a:pt x="261544" y="146619"/>
                    </a:lnTo>
                    <a:lnTo>
                      <a:pt x="328053" y="146619"/>
                    </a:lnTo>
                    <a:cubicBezTo>
                      <a:pt x="348478" y="146619"/>
                      <a:pt x="365036" y="163177"/>
                      <a:pt x="365036" y="183602"/>
                    </a:cubicBezTo>
                    <a:lnTo>
                      <a:pt x="365036" y="368514"/>
                    </a:lnTo>
                    <a:lnTo>
                      <a:pt x="0" y="368514"/>
                    </a:lnTo>
                    <a:lnTo>
                      <a:pt x="0" y="183602"/>
                    </a:lnTo>
                    <a:cubicBezTo>
                      <a:pt x="0" y="163177"/>
                      <a:pt x="16558" y="146619"/>
                      <a:pt x="36983" y="146619"/>
                    </a:cubicBezTo>
                    <a:lnTo>
                      <a:pt x="103494" y="146619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" name="フリーフォーム 61"/>
              <p:cNvSpPr/>
              <p:nvPr/>
            </p:nvSpPr>
            <p:spPr>
              <a:xfrm rot="10800000">
                <a:off x="4633243" y="964868"/>
                <a:ext cx="383618" cy="597805"/>
              </a:xfrm>
              <a:custGeom>
                <a:avLst/>
                <a:gdLst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351853 w 383618"/>
                  <a:gd name="connsiteY2" fmla="*/ 599725 h 619047"/>
                  <a:gd name="connsiteX3" fmla="*/ 191810 w 383618"/>
                  <a:gd name="connsiteY3" fmla="*/ 459268 h 619047"/>
                  <a:gd name="connsiteX4" fmla="*/ 31768 w 383618"/>
                  <a:gd name="connsiteY4" fmla="*/ 599725 h 619047"/>
                  <a:gd name="connsiteX5" fmla="*/ 28822 w 383618"/>
                  <a:gd name="connsiteY5" fmla="*/ 619047 h 619047"/>
                  <a:gd name="connsiteX6" fmla="*/ 0 w 383618"/>
                  <a:gd name="connsiteY6" fmla="*/ 619047 h 619047"/>
                  <a:gd name="connsiteX7" fmla="*/ 35918 w 383618"/>
                  <a:gd name="connsiteY7" fmla="*/ 0 h 619047"/>
                  <a:gd name="connsiteX8" fmla="*/ 347700 w 383618"/>
                  <a:gd name="connsiteY8" fmla="*/ 0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351853 w 383618"/>
                  <a:gd name="connsiteY2" fmla="*/ 599725 h 619047"/>
                  <a:gd name="connsiteX3" fmla="*/ 189429 w 383618"/>
                  <a:gd name="connsiteY3" fmla="*/ 530779 h 619047"/>
                  <a:gd name="connsiteX4" fmla="*/ 31768 w 383618"/>
                  <a:gd name="connsiteY4" fmla="*/ 599725 h 619047"/>
                  <a:gd name="connsiteX5" fmla="*/ 28822 w 383618"/>
                  <a:gd name="connsiteY5" fmla="*/ 619047 h 619047"/>
                  <a:gd name="connsiteX6" fmla="*/ 0 w 383618"/>
                  <a:gd name="connsiteY6" fmla="*/ 619047 h 619047"/>
                  <a:gd name="connsiteX7" fmla="*/ 35918 w 383618"/>
                  <a:gd name="connsiteY7" fmla="*/ 0 h 619047"/>
                  <a:gd name="connsiteX8" fmla="*/ 347700 w 383618"/>
                  <a:gd name="connsiteY8" fmla="*/ 0 h 619047"/>
                  <a:gd name="connsiteX9" fmla="*/ 383618 w 383618"/>
                  <a:gd name="connsiteY9" fmla="*/ 619047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189429 w 383618"/>
                  <a:gd name="connsiteY2" fmla="*/ 530779 h 619047"/>
                  <a:gd name="connsiteX3" fmla="*/ 31768 w 383618"/>
                  <a:gd name="connsiteY3" fmla="*/ 599725 h 619047"/>
                  <a:gd name="connsiteX4" fmla="*/ 28822 w 383618"/>
                  <a:gd name="connsiteY4" fmla="*/ 619047 h 619047"/>
                  <a:gd name="connsiteX5" fmla="*/ 0 w 383618"/>
                  <a:gd name="connsiteY5" fmla="*/ 619047 h 619047"/>
                  <a:gd name="connsiteX6" fmla="*/ 35918 w 383618"/>
                  <a:gd name="connsiteY6" fmla="*/ 0 h 619047"/>
                  <a:gd name="connsiteX7" fmla="*/ 347700 w 383618"/>
                  <a:gd name="connsiteY7" fmla="*/ 0 h 619047"/>
                  <a:gd name="connsiteX8" fmla="*/ 383618 w 383618"/>
                  <a:gd name="connsiteY8" fmla="*/ 619047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189429 w 383618"/>
                  <a:gd name="connsiteY2" fmla="*/ 530779 h 619047"/>
                  <a:gd name="connsiteX3" fmla="*/ 28822 w 383618"/>
                  <a:gd name="connsiteY3" fmla="*/ 619047 h 619047"/>
                  <a:gd name="connsiteX4" fmla="*/ 0 w 383618"/>
                  <a:gd name="connsiteY4" fmla="*/ 619047 h 619047"/>
                  <a:gd name="connsiteX5" fmla="*/ 35918 w 383618"/>
                  <a:gd name="connsiteY5" fmla="*/ 0 h 619047"/>
                  <a:gd name="connsiteX6" fmla="*/ 347700 w 383618"/>
                  <a:gd name="connsiteY6" fmla="*/ 0 h 619047"/>
                  <a:gd name="connsiteX7" fmla="*/ 383618 w 383618"/>
                  <a:gd name="connsiteY7" fmla="*/ 619047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189429 w 383618"/>
                  <a:gd name="connsiteY2" fmla="*/ 530779 h 619047"/>
                  <a:gd name="connsiteX3" fmla="*/ 28822 w 383618"/>
                  <a:gd name="connsiteY3" fmla="*/ 619047 h 619047"/>
                  <a:gd name="connsiteX4" fmla="*/ 0 w 383618"/>
                  <a:gd name="connsiteY4" fmla="*/ 619047 h 619047"/>
                  <a:gd name="connsiteX5" fmla="*/ 35918 w 383618"/>
                  <a:gd name="connsiteY5" fmla="*/ 0 h 619047"/>
                  <a:gd name="connsiteX6" fmla="*/ 347700 w 383618"/>
                  <a:gd name="connsiteY6" fmla="*/ 0 h 619047"/>
                  <a:gd name="connsiteX7" fmla="*/ 383618 w 383618"/>
                  <a:gd name="connsiteY7" fmla="*/ 619047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189429 w 383618"/>
                  <a:gd name="connsiteY2" fmla="*/ 530779 h 619047"/>
                  <a:gd name="connsiteX3" fmla="*/ 28822 w 383618"/>
                  <a:gd name="connsiteY3" fmla="*/ 619047 h 619047"/>
                  <a:gd name="connsiteX4" fmla="*/ 0 w 383618"/>
                  <a:gd name="connsiteY4" fmla="*/ 619047 h 619047"/>
                  <a:gd name="connsiteX5" fmla="*/ 35918 w 383618"/>
                  <a:gd name="connsiteY5" fmla="*/ 0 h 619047"/>
                  <a:gd name="connsiteX6" fmla="*/ 347700 w 383618"/>
                  <a:gd name="connsiteY6" fmla="*/ 0 h 619047"/>
                  <a:gd name="connsiteX7" fmla="*/ 383618 w 383618"/>
                  <a:gd name="connsiteY7" fmla="*/ 619047 h 619047"/>
                  <a:gd name="connsiteX0" fmla="*/ 383618 w 383618"/>
                  <a:gd name="connsiteY0" fmla="*/ 619047 h 619047"/>
                  <a:gd name="connsiteX1" fmla="*/ 354799 w 383618"/>
                  <a:gd name="connsiteY1" fmla="*/ 619047 h 619047"/>
                  <a:gd name="connsiteX2" fmla="*/ 189429 w 383618"/>
                  <a:gd name="connsiteY2" fmla="*/ 530779 h 619047"/>
                  <a:gd name="connsiteX3" fmla="*/ 28822 w 383618"/>
                  <a:gd name="connsiteY3" fmla="*/ 619047 h 619047"/>
                  <a:gd name="connsiteX4" fmla="*/ 0 w 383618"/>
                  <a:gd name="connsiteY4" fmla="*/ 619047 h 619047"/>
                  <a:gd name="connsiteX5" fmla="*/ 35918 w 383618"/>
                  <a:gd name="connsiteY5" fmla="*/ 0 h 619047"/>
                  <a:gd name="connsiteX6" fmla="*/ 347700 w 383618"/>
                  <a:gd name="connsiteY6" fmla="*/ 0 h 619047"/>
                  <a:gd name="connsiteX7" fmla="*/ 383618 w 383618"/>
                  <a:gd name="connsiteY7" fmla="*/ 619047 h 61904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83618" h="619047">
                    <a:moveTo>
                      <a:pt x="383618" y="619047"/>
                    </a:moveTo>
                    <a:lnTo>
                      <a:pt x="354799" y="619047"/>
                    </a:lnTo>
                    <a:cubicBezTo>
                      <a:pt x="333014" y="579761"/>
                      <a:pt x="286620" y="530779"/>
                      <a:pt x="189429" y="530779"/>
                    </a:cubicBezTo>
                    <a:cubicBezTo>
                      <a:pt x="92238" y="530779"/>
                      <a:pt x="53249" y="589541"/>
                      <a:pt x="28822" y="619047"/>
                    </a:cubicBezTo>
                    <a:lnTo>
                      <a:pt x="0" y="619047"/>
                    </a:lnTo>
                    <a:lnTo>
                      <a:pt x="35918" y="0"/>
                    </a:lnTo>
                    <a:lnTo>
                      <a:pt x="347700" y="0"/>
                    </a:lnTo>
                    <a:lnTo>
                      <a:pt x="383618" y="619047"/>
                    </a:lnTo>
                    <a:close/>
                  </a:path>
                </a:pathLst>
              </a:custGeom>
              <a:solidFill>
                <a:srgbClr val="FF99CC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3" name="正方形/長方形 62"/>
              <p:cNvSpPr/>
              <p:nvPr/>
            </p:nvSpPr>
            <p:spPr>
              <a:xfrm>
                <a:off x="4683488" y="1538932"/>
                <a:ext cx="283126" cy="45719"/>
              </a:xfrm>
              <a:prstGeom prst="rect">
                <a:avLst/>
              </a:prstGeom>
              <a:solidFill>
                <a:srgbClr val="66003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4" name="角丸四角形 63"/>
              <p:cNvSpPr/>
              <p:nvPr/>
            </p:nvSpPr>
            <p:spPr>
              <a:xfrm>
                <a:off x="4774715" y="1535879"/>
                <a:ext cx="100673" cy="48772"/>
              </a:xfrm>
              <a:prstGeom prst="roundRect">
                <a:avLst>
                  <a:gd name="adj" fmla="val 33224"/>
                </a:avLst>
              </a:pr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5" name="円/楕円 64"/>
              <p:cNvSpPr/>
              <p:nvPr/>
            </p:nvSpPr>
            <p:spPr>
              <a:xfrm rot="20700000">
                <a:off x="4585132" y="634607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6" name="円/楕円 65"/>
              <p:cNvSpPr/>
              <p:nvPr/>
            </p:nvSpPr>
            <p:spPr>
              <a:xfrm rot="900000" flipH="1">
                <a:off x="4994380" y="634608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" name="円/楕円 66"/>
              <p:cNvSpPr/>
              <p:nvPr/>
            </p:nvSpPr>
            <p:spPr>
              <a:xfrm>
                <a:off x="4623016" y="399998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8" name="フリーフォーム 67"/>
              <p:cNvSpPr/>
              <p:nvPr/>
            </p:nvSpPr>
            <p:spPr>
              <a:xfrm>
                <a:off x="4588823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FF505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" name="フリーフォーム 68"/>
              <p:cNvSpPr/>
              <p:nvPr/>
            </p:nvSpPr>
            <p:spPr>
              <a:xfrm flipH="1">
                <a:off x="4827152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FF505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0" name="フリーフォーム 69"/>
              <p:cNvSpPr/>
              <p:nvPr/>
            </p:nvSpPr>
            <p:spPr>
              <a:xfrm>
                <a:off x="4529686" y="945461"/>
                <a:ext cx="193905" cy="903156"/>
              </a:xfrm>
              <a:custGeom>
                <a:avLst/>
                <a:gdLst>
                  <a:gd name="connsiteX0" fmla="*/ 108480 w 193905"/>
                  <a:gd name="connsiteY0" fmla="*/ 0 h 903156"/>
                  <a:gd name="connsiteX1" fmla="*/ 142698 w 193905"/>
                  <a:gd name="connsiteY1" fmla="*/ 0 h 903156"/>
                  <a:gd name="connsiteX2" fmla="*/ 193905 w 193905"/>
                  <a:gd name="connsiteY2" fmla="*/ 427731 h 903156"/>
                  <a:gd name="connsiteX3" fmla="*/ 144122 w 193905"/>
                  <a:gd name="connsiteY3" fmla="*/ 903156 h 903156"/>
                  <a:gd name="connsiteX4" fmla="*/ 13004 w 193905"/>
                  <a:gd name="connsiteY4" fmla="*/ 875507 h 903156"/>
                  <a:gd name="connsiteX5" fmla="*/ 65695 w 193905"/>
                  <a:gd name="connsiteY5" fmla="*/ 568725 h 903156"/>
                  <a:gd name="connsiteX6" fmla="*/ 0 w 193905"/>
                  <a:gd name="connsiteY6" fmla="*/ 108480 h 903156"/>
                  <a:gd name="connsiteX7" fmla="*/ 108480 w 193905"/>
                  <a:gd name="connsiteY7" fmla="*/ 0 h 9031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3905" h="903156">
                    <a:moveTo>
                      <a:pt x="108480" y="0"/>
                    </a:moveTo>
                    <a:lnTo>
                      <a:pt x="142698" y="0"/>
                    </a:lnTo>
                    <a:lnTo>
                      <a:pt x="193905" y="427731"/>
                    </a:lnTo>
                    <a:lnTo>
                      <a:pt x="144122" y="903156"/>
                    </a:lnTo>
                    <a:lnTo>
                      <a:pt x="13004" y="875507"/>
                    </a:lnTo>
                    <a:lnTo>
                      <a:pt x="65695" y="568725"/>
                    </a:lnTo>
                    <a:lnTo>
                      <a:pt x="0" y="108480"/>
                    </a:lnTo>
                    <a:cubicBezTo>
                      <a:pt x="0" y="48568"/>
                      <a:pt x="48568" y="0"/>
                      <a:pt x="108480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1" name="フリーフォーム 70"/>
              <p:cNvSpPr/>
              <p:nvPr/>
            </p:nvSpPr>
            <p:spPr>
              <a:xfrm>
                <a:off x="4613307" y="945460"/>
                <a:ext cx="104055" cy="386524"/>
              </a:xfrm>
              <a:custGeom>
                <a:avLst/>
                <a:gdLst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69056 w 128588"/>
                  <a:gd name="connsiteY5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57150 w 128588"/>
                  <a:gd name="connsiteY5" fmla="*/ 404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048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2863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3810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3164 w 128588"/>
                  <a:gd name="connsiteY5" fmla="*/ 19 h 433387"/>
                  <a:gd name="connsiteX6" fmla="*/ 69056 w 128588"/>
                  <a:gd name="connsiteY6" fmla="*/ 0 h 433387"/>
                  <a:gd name="connsiteX0" fmla="*/ 69056 w 120825"/>
                  <a:gd name="connsiteY0" fmla="*/ 0 h 462224"/>
                  <a:gd name="connsiteX1" fmla="*/ 120825 w 120825"/>
                  <a:gd name="connsiteY1" fmla="*/ 462224 h 462224"/>
                  <a:gd name="connsiteX2" fmla="*/ 28575 w 120825"/>
                  <a:gd name="connsiteY2" fmla="*/ 314325 h 462224"/>
                  <a:gd name="connsiteX3" fmla="*/ 69056 w 120825"/>
                  <a:gd name="connsiteY3" fmla="*/ 259556 h 462224"/>
                  <a:gd name="connsiteX4" fmla="*/ 0 w 120825"/>
                  <a:gd name="connsiteY4" fmla="*/ 204787 h 462224"/>
                  <a:gd name="connsiteX5" fmla="*/ 43164 w 120825"/>
                  <a:gd name="connsiteY5" fmla="*/ 19 h 462224"/>
                  <a:gd name="connsiteX6" fmla="*/ 69056 w 120825"/>
                  <a:gd name="connsiteY6" fmla="*/ 0 h 462224"/>
                  <a:gd name="connsiteX0" fmla="*/ 69056 w 118238"/>
                  <a:gd name="connsiteY0" fmla="*/ 0 h 425523"/>
                  <a:gd name="connsiteX1" fmla="*/ 118238 w 118238"/>
                  <a:gd name="connsiteY1" fmla="*/ 425523 h 425523"/>
                  <a:gd name="connsiteX2" fmla="*/ 28575 w 118238"/>
                  <a:gd name="connsiteY2" fmla="*/ 314325 h 425523"/>
                  <a:gd name="connsiteX3" fmla="*/ 69056 w 118238"/>
                  <a:gd name="connsiteY3" fmla="*/ 259556 h 425523"/>
                  <a:gd name="connsiteX4" fmla="*/ 0 w 118238"/>
                  <a:gd name="connsiteY4" fmla="*/ 204787 h 425523"/>
                  <a:gd name="connsiteX5" fmla="*/ 43164 w 118238"/>
                  <a:gd name="connsiteY5" fmla="*/ 19 h 425523"/>
                  <a:gd name="connsiteX6" fmla="*/ 69056 w 118238"/>
                  <a:gd name="connsiteY6" fmla="*/ 0 h 425523"/>
                  <a:gd name="connsiteX0" fmla="*/ 69056 w 113064"/>
                  <a:gd name="connsiteY0" fmla="*/ 0 h 425523"/>
                  <a:gd name="connsiteX1" fmla="*/ 113064 w 113064"/>
                  <a:gd name="connsiteY1" fmla="*/ 425523 h 425523"/>
                  <a:gd name="connsiteX2" fmla="*/ 28575 w 113064"/>
                  <a:gd name="connsiteY2" fmla="*/ 314325 h 425523"/>
                  <a:gd name="connsiteX3" fmla="*/ 69056 w 113064"/>
                  <a:gd name="connsiteY3" fmla="*/ 259556 h 425523"/>
                  <a:gd name="connsiteX4" fmla="*/ 0 w 113064"/>
                  <a:gd name="connsiteY4" fmla="*/ 204787 h 425523"/>
                  <a:gd name="connsiteX5" fmla="*/ 43164 w 113064"/>
                  <a:gd name="connsiteY5" fmla="*/ 19 h 425523"/>
                  <a:gd name="connsiteX6" fmla="*/ 69056 w 113064"/>
                  <a:gd name="connsiteY6" fmla="*/ 0 h 4255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064" h="425523">
                    <a:moveTo>
                      <a:pt x="69056" y="0"/>
                    </a:moveTo>
                    <a:lnTo>
                      <a:pt x="113064" y="425523"/>
                    </a:lnTo>
                    <a:lnTo>
                      <a:pt x="28575" y="314325"/>
                    </a:lnTo>
                    <a:lnTo>
                      <a:pt x="69056" y="259556"/>
                    </a:lnTo>
                    <a:lnTo>
                      <a:pt x="0" y="204787"/>
                    </a:lnTo>
                    <a:lnTo>
                      <a:pt x="43164" y="19"/>
                    </a:lnTo>
                    <a:lnTo>
                      <a:pt x="69056" y="0"/>
                    </a:lnTo>
                    <a:close/>
                  </a:path>
                </a:pathLst>
              </a:custGeom>
              <a:solidFill>
                <a:srgbClr val="FF505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2" name="片側の 2 つの角を丸めた四角形 71"/>
              <p:cNvSpPr/>
              <p:nvPr/>
            </p:nvSpPr>
            <p:spPr>
              <a:xfrm rot="11700000">
                <a:off x="4556023" y="1569171"/>
                <a:ext cx="73818" cy="179591"/>
              </a:xfrm>
              <a:prstGeom prst="round2SameRect">
                <a:avLst/>
              </a:pr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3" name="フリーフォーム 72"/>
              <p:cNvSpPr/>
              <p:nvPr/>
            </p:nvSpPr>
            <p:spPr>
              <a:xfrm flipH="1">
                <a:off x="4934336" y="945461"/>
                <a:ext cx="193905" cy="903156"/>
              </a:xfrm>
              <a:custGeom>
                <a:avLst/>
                <a:gdLst>
                  <a:gd name="connsiteX0" fmla="*/ 108480 w 193905"/>
                  <a:gd name="connsiteY0" fmla="*/ 0 h 903156"/>
                  <a:gd name="connsiteX1" fmla="*/ 142698 w 193905"/>
                  <a:gd name="connsiteY1" fmla="*/ 0 h 903156"/>
                  <a:gd name="connsiteX2" fmla="*/ 193905 w 193905"/>
                  <a:gd name="connsiteY2" fmla="*/ 427731 h 903156"/>
                  <a:gd name="connsiteX3" fmla="*/ 144122 w 193905"/>
                  <a:gd name="connsiteY3" fmla="*/ 903156 h 903156"/>
                  <a:gd name="connsiteX4" fmla="*/ 13004 w 193905"/>
                  <a:gd name="connsiteY4" fmla="*/ 875507 h 903156"/>
                  <a:gd name="connsiteX5" fmla="*/ 65695 w 193905"/>
                  <a:gd name="connsiteY5" fmla="*/ 568725 h 903156"/>
                  <a:gd name="connsiteX6" fmla="*/ 0 w 193905"/>
                  <a:gd name="connsiteY6" fmla="*/ 108480 h 903156"/>
                  <a:gd name="connsiteX7" fmla="*/ 108480 w 193905"/>
                  <a:gd name="connsiteY7" fmla="*/ 0 h 9031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3905" h="903156">
                    <a:moveTo>
                      <a:pt x="108480" y="0"/>
                    </a:moveTo>
                    <a:lnTo>
                      <a:pt x="142698" y="0"/>
                    </a:lnTo>
                    <a:lnTo>
                      <a:pt x="193905" y="427731"/>
                    </a:lnTo>
                    <a:lnTo>
                      <a:pt x="144122" y="903156"/>
                    </a:lnTo>
                    <a:lnTo>
                      <a:pt x="13004" y="875507"/>
                    </a:lnTo>
                    <a:lnTo>
                      <a:pt x="65695" y="568725"/>
                    </a:lnTo>
                    <a:lnTo>
                      <a:pt x="0" y="108480"/>
                    </a:lnTo>
                    <a:cubicBezTo>
                      <a:pt x="0" y="48568"/>
                      <a:pt x="48568" y="0"/>
                      <a:pt x="108480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4" name="フリーフォーム 73"/>
              <p:cNvSpPr/>
              <p:nvPr/>
            </p:nvSpPr>
            <p:spPr>
              <a:xfrm flipH="1">
                <a:off x="4940565" y="945460"/>
                <a:ext cx="104055" cy="386524"/>
              </a:xfrm>
              <a:custGeom>
                <a:avLst/>
                <a:gdLst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69056 w 128588"/>
                  <a:gd name="connsiteY5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57150 w 128588"/>
                  <a:gd name="connsiteY5" fmla="*/ 404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048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2863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3810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3164 w 128588"/>
                  <a:gd name="connsiteY5" fmla="*/ 19 h 433387"/>
                  <a:gd name="connsiteX6" fmla="*/ 69056 w 128588"/>
                  <a:gd name="connsiteY6" fmla="*/ 0 h 433387"/>
                  <a:gd name="connsiteX0" fmla="*/ 69056 w 120825"/>
                  <a:gd name="connsiteY0" fmla="*/ 0 h 462224"/>
                  <a:gd name="connsiteX1" fmla="*/ 120825 w 120825"/>
                  <a:gd name="connsiteY1" fmla="*/ 462224 h 462224"/>
                  <a:gd name="connsiteX2" fmla="*/ 28575 w 120825"/>
                  <a:gd name="connsiteY2" fmla="*/ 314325 h 462224"/>
                  <a:gd name="connsiteX3" fmla="*/ 69056 w 120825"/>
                  <a:gd name="connsiteY3" fmla="*/ 259556 h 462224"/>
                  <a:gd name="connsiteX4" fmla="*/ 0 w 120825"/>
                  <a:gd name="connsiteY4" fmla="*/ 204787 h 462224"/>
                  <a:gd name="connsiteX5" fmla="*/ 43164 w 120825"/>
                  <a:gd name="connsiteY5" fmla="*/ 19 h 462224"/>
                  <a:gd name="connsiteX6" fmla="*/ 69056 w 120825"/>
                  <a:gd name="connsiteY6" fmla="*/ 0 h 462224"/>
                  <a:gd name="connsiteX0" fmla="*/ 69056 w 118238"/>
                  <a:gd name="connsiteY0" fmla="*/ 0 h 425523"/>
                  <a:gd name="connsiteX1" fmla="*/ 118238 w 118238"/>
                  <a:gd name="connsiteY1" fmla="*/ 425523 h 425523"/>
                  <a:gd name="connsiteX2" fmla="*/ 28575 w 118238"/>
                  <a:gd name="connsiteY2" fmla="*/ 314325 h 425523"/>
                  <a:gd name="connsiteX3" fmla="*/ 69056 w 118238"/>
                  <a:gd name="connsiteY3" fmla="*/ 259556 h 425523"/>
                  <a:gd name="connsiteX4" fmla="*/ 0 w 118238"/>
                  <a:gd name="connsiteY4" fmla="*/ 204787 h 425523"/>
                  <a:gd name="connsiteX5" fmla="*/ 43164 w 118238"/>
                  <a:gd name="connsiteY5" fmla="*/ 19 h 425523"/>
                  <a:gd name="connsiteX6" fmla="*/ 69056 w 118238"/>
                  <a:gd name="connsiteY6" fmla="*/ 0 h 425523"/>
                  <a:gd name="connsiteX0" fmla="*/ 69056 w 113064"/>
                  <a:gd name="connsiteY0" fmla="*/ 0 h 425523"/>
                  <a:gd name="connsiteX1" fmla="*/ 113064 w 113064"/>
                  <a:gd name="connsiteY1" fmla="*/ 425523 h 425523"/>
                  <a:gd name="connsiteX2" fmla="*/ 28575 w 113064"/>
                  <a:gd name="connsiteY2" fmla="*/ 314325 h 425523"/>
                  <a:gd name="connsiteX3" fmla="*/ 69056 w 113064"/>
                  <a:gd name="connsiteY3" fmla="*/ 259556 h 425523"/>
                  <a:gd name="connsiteX4" fmla="*/ 0 w 113064"/>
                  <a:gd name="connsiteY4" fmla="*/ 204787 h 425523"/>
                  <a:gd name="connsiteX5" fmla="*/ 43164 w 113064"/>
                  <a:gd name="connsiteY5" fmla="*/ 19 h 425523"/>
                  <a:gd name="connsiteX6" fmla="*/ 69056 w 113064"/>
                  <a:gd name="connsiteY6" fmla="*/ 0 h 4255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064" h="425523">
                    <a:moveTo>
                      <a:pt x="69056" y="0"/>
                    </a:moveTo>
                    <a:lnTo>
                      <a:pt x="113064" y="425523"/>
                    </a:lnTo>
                    <a:lnTo>
                      <a:pt x="28575" y="314325"/>
                    </a:lnTo>
                    <a:lnTo>
                      <a:pt x="69056" y="259556"/>
                    </a:lnTo>
                    <a:lnTo>
                      <a:pt x="0" y="204787"/>
                    </a:lnTo>
                    <a:lnTo>
                      <a:pt x="43164" y="19"/>
                    </a:lnTo>
                    <a:lnTo>
                      <a:pt x="69056" y="0"/>
                    </a:lnTo>
                    <a:close/>
                  </a:path>
                </a:pathLst>
              </a:custGeom>
              <a:solidFill>
                <a:srgbClr val="FF505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5" name="片側の 2 つの角を丸めた四角形 74"/>
              <p:cNvSpPr/>
              <p:nvPr/>
            </p:nvSpPr>
            <p:spPr>
              <a:xfrm rot="9900000" flipH="1">
                <a:off x="5028086" y="1569171"/>
                <a:ext cx="73818" cy="179591"/>
              </a:xfrm>
              <a:prstGeom prst="round2SameRect">
                <a:avLst/>
              </a:pr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6" name="フリーフォーム 75"/>
              <p:cNvSpPr/>
              <p:nvPr/>
            </p:nvSpPr>
            <p:spPr>
              <a:xfrm rot="5400000">
                <a:off x="4730119" y="270798"/>
                <a:ext cx="192047" cy="410298"/>
              </a:xfrm>
              <a:custGeom>
                <a:avLst/>
                <a:gdLst>
                  <a:gd name="connsiteX0" fmla="*/ 0 w 192047"/>
                  <a:gd name="connsiteY0" fmla="*/ 205149 h 410298"/>
                  <a:gd name="connsiteX1" fmla="*/ 192047 w 192047"/>
                  <a:gd name="connsiteY1" fmla="*/ 0 h 410298"/>
                  <a:gd name="connsiteX2" fmla="*/ 154513 w 192047"/>
                  <a:gd name="connsiteY2" fmla="*/ 99962 h 410298"/>
                  <a:gd name="connsiteX3" fmla="*/ 154135 w 192047"/>
                  <a:gd name="connsiteY3" fmla="*/ 103142 h 410298"/>
                  <a:gd name="connsiteX4" fmla="*/ 94092 w 192047"/>
                  <a:gd name="connsiteY4" fmla="*/ 115853 h 410298"/>
                  <a:gd name="connsiteX5" fmla="*/ 151185 w 192047"/>
                  <a:gd name="connsiteY5" fmla="*/ 127940 h 410298"/>
                  <a:gd name="connsiteX6" fmla="*/ 143712 w 192047"/>
                  <a:gd name="connsiteY6" fmla="*/ 190772 h 410298"/>
                  <a:gd name="connsiteX7" fmla="*/ 75795 w 192047"/>
                  <a:gd name="connsiteY7" fmla="*/ 205150 h 410298"/>
                  <a:gd name="connsiteX8" fmla="*/ 143712 w 192047"/>
                  <a:gd name="connsiteY8" fmla="*/ 219529 h 410298"/>
                  <a:gd name="connsiteX9" fmla="*/ 151186 w 192047"/>
                  <a:gd name="connsiteY9" fmla="*/ 282359 h 410298"/>
                  <a:gd name="connsiteX10" fmla="*/ 94092 w 192047"/>
                  <a:gd name="connsiteY10" fmla="*/ 294446 h 410298"/>
                  <a:gd name="connsiteX11" fmla="*/ 154135 w 192047"/>
                  <a:gd name="connsiteY11" fmla="*/ 307158 h 410298"/>
                  <a:gd name="connsiteX12" fmla="*/ 154513 w 192047"/>
                  <a:gd name="connsiteY12" fmla="*/ 310335 h 410298"/>
                  <a:gd name="connsiteX13" fmla="*/ 192047 w 192047"/>
                  <a:gd name="connsiteY13" fmla="*/ 410297 h 410298"/>
                  <a:gd name="connsiteX14" fmla="*/ 192047 w 192047"/>
                  <a:gd name="connsiteY14" fmla="*/ 410298 h 410298"/>
                  <a:gd name="connsiteX15" fmla="*/ 0 w 192047"/>
                  <a:gd name="connsiteY15" fmla="*/ 205149 h 4102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92047" h="410298">
                    <a:moveTo>
                      <a:pt x="0" y="205149"/>
                    </a:moveTo>
                    <a:cubicBezTo>
                      <a:pt x="0" y="91848"/>
                      <a:pt x="85982" y="0"/>
                      <a:pt x="192047" y="0"/>
                    </a:cubicBezTo>
                    <a:cubicBezTo>
                      <a:pt x="175365" y="31870"/>
                      <a:pt x="162854" y="65481"/>
                      <a:pt x="154513" y="99962"/>
                    </a:cubicBezTo>
                    <a:lnTo>
                      <a:pt x="154135" y="103142"/>
                    </a:lnTo>
                    <a:lnTo>
                      <a:pt x="94092" y="115853"/>
                    </a:lnTo>
                    <a:lnTo>
                      <a:pt x="151185" y="127940"/>
                    </a:lnTo>
                    <a:lnTo>
                      <a:pt x="143712" y="190772"/>
                    </a:lnTo>
                    <a:lnTo>
                      <a:pt x="75795" y="205150"/>
                    </a:lnTo>
                    <a:lnTo>
                      <a:pt x="143712" y="219529"/>
                    </a:lnTo>
                    <a:lnTo>
                      <a:pt x="151186" y="282359"/>
                    </a:lnTo>
                    <a:lnTo>
                      <a:pt x="94092" y="294446"/>
                    </a:lnTo>
                    <a:lnTo>
                      <a:pt x="154135" y="307158"/>
                    </a:lnTo>
                    <a:lnTo>
                      <a:pt x="154513" y="310335"/>
                    </a:lnTo>
                    <a:cubicBezTo>
                      <a:pt x="162854" y="344817"/>
                      <a:pt x="175365" y="378428"/>
                      <a:pt x="192047" y="410297"/>
                    </a:cubicBezTo>
                    <a:lnTo>
                      <a:pt x="192047" y="410298"/>
                    </a:lnTo>
                    <a:cubicBezTo>
                      <a:pt x="85982" y="410298"/>
                      <a:pt x="0" y="318450"/>
                      <a:pt x="0" y="205149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7" name="角丸四角形 76"/>
              <p:cNvSpPr/>
              <p:nvPr/>
            </p:nvSpPr>
            <p:spPr>
              <a:xfrm>
                <a:off x="4702728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" name="角丸四角形 77"/>
              <p:cNvSpPr/>
              <p:nvPr/>
            </p:nvSpPr>
            <p:spPr>
              <a:xfrm>
                <a:off x="4901044" y="542569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9" name="フリーフォーム 78"/>
              <p:cNvSpPr/>
              <p:nvPr/>
            </p:nvSpPr>
            <p:spPr>
              <a:xfrm rot="20700000">
                <a:off x="5175648" y="1754558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" name="台形 136"/>
              <p:cNvSpPr/>
              <p:nvPr/>
            </p:nvSpPr>
            <p:spPr>
              <a:xfrm rot="20700000">
                <a:off x="5089410" y="1002198"/>
                <a:ext cx="179425" cy="806761"/>
              </a:xfrm>
              <a:custGeom>
                <a:avLst/>
                <a:gdLst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134569 w 179425"/>
                  <a:gd name="connsiteY2" fmla="*/ 0 h 806761"/>
                  <a:gd name="connsiteX3" fmla="*/ 179425 w 179425"/>
                  <a:gd name="connsiteY3" fmla="*/ 806761 h 806761"/>
                  <a:gd name="connsiteX4" fmla="*/ 0 w 179425"/>
                  <a:gd name="connsiteY4" fmla="*/ 806761 h 806761"/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84786 w 179425"/>
                  <a:gd name="connsiteY2" fmla="*/ 1095 h 806761"/>
                  <a:gd name="connsiteX3" fmla="*/ 134569 w 179425"/>
                  <a:gd name="connsiteY3" fmla="*/ 0 h 806761"/>
                  <a:gd name="connsiteX4" fmla="*/ 179425 w 179425"/>
                  <a:gd name="connsiteY4" fmla="*/ 806761 h 806761"/>
                  <a:gd name="connsiteX5" fmla="*/ 0 w 179425"/>
                  <a:gd name="connsiteY5" fmla="*/ 806761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5" fmla="*/ 176226 w 179425"/>
                  <a:gd name="connsiteY5" fmla="*/ 92535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4856 w 179425"/>
                  <a:gd name="connsiteY3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6520 w 179425"/>
                  <a:gd name="connsiteY3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  <a:gd name="connsiteX4" fmla="*/ 46520 w 179425"/>
                  <a:gd name="connsiteY4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9425" h="806761">
                    <a:moveTo>
                      <a:pt x="134569" y="0"/>
                    </a:moveTo>
                    <a:lnTo>
                      <a:pt x="179425" y="806761"/>
                    </a:lnTo>
                    <a:lnTo>
                      <a:pt x="0" y="806761"/>
                    </a:lnTo>
                    <a:cubicBezTo>
                      <a:pt x="15040" y="618463"/>
                      <a:pt x="32351" y="377524"/>
                      <a:pt x="47391" y="189226"/>
                    </a:cubicBezTo>
                  </a:path>
                </a:pathLst>
              </a:cu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5" name="フリーフォーム 54"/>
            <p:cNvSpPr/>
            <p:nvPr/>
          </p:nvSpPr>
          <p:spPr>
            <a:xfrm rot="4500000">
              <a:off x="4702765" y="297934"/>
              <a:ext cx="227248" cy="274448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6" name="片側の 2 つの角を丸めた四角形 497"/>
            <p:cNvSpPr/>
            <p:nvPr/>
          </p:nvSpPr>
          <p:spPr>
            <a:xfrm rot="13303978">
              <a:off x="4423459" y="473915"/>
              <a:ext cx="358053" cy="586878"/>
            </a:xfrm>
            <a:custGeom>
              <a:avLst/>
              <a:gdLst>
                <a:gd name="connsiteX0" fmla="*/ 119 w 433599"/>
                <a:gd name="connsiteY0" fmla="*/ 67399 h 586996"/>
                <a:gd name="connsiteX1" fmla="*/ 75546 w 433599"/>
                <a:gd name="connsiteY1" fmla="*/ 118 h 586996"/>
                <a:gd name="connsiteX2" fmla="*/ 358980 w 433599"/>
                <a:gd name="connsiteY2" fmla="*/ 16298 h 586996"/>
                <a:gd name="connsiteX3" fmla="*/ 389113 w 433599"/>
                <a:gd name="connsiteY3" fmla="*/ 25528 h 586996"/>
                <a:gd name="connsiteX4" fmla="*/ 433599 w 433599"/>
                <a:gd name="connsiteY4" fmla="*/ 89462 h 586996"/>
                <a:gd name="connsiteX5" fmla="*/ 433598 w 433599"/>
                <a:gd name="connsiteY5" fmla="*/ 586996 h 586996"/>
                <a:gd name="connsiteX6" fmla="*/ 248658 w 433599"/>
                <a:gd name="connsiteY6" fmla="*/ 565178 h 586996"/>
                <a:gd name="connsiteX7" fmla="*/ 289337 w 433599"/>
                <a:gd name="connsiteY7" fmla="*/ 155495 h 586996"/>
                <a:gd name="connsiteX8" fmla="*/ 67399 w 433599"/>
                <a:gd name="connsiteY8" fmla="*/ 142826 h 586996"/>
                <a:gd name="connsiteX9" fmla="*/ 118 w 433599"/>
                <a:gd name="connsiteY9" fmla="*/ 67399 h 586996"/>
                <a:gd name="connsiteX10" fmla="*/ 91559 w 433599"/>
                <a:gd name="connsiteY10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9" fmla="*/ 91440 w 433480"/>
                <a:gd name="connsiteY9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0" fmla="*/ 8147 w 366200"/>
                <a:gd name="connsiteY0" fmla="*/ 0 h 586878"/>
                <a:gd name="connsiteX1" fmla="*/ 291581 w 366200"/>
                <a:gd name="connsiteY1" fmla="*/ 16180 h 586878"/>
                <a:gd name="connsiteX2" fmla="*/ 321714 w 366200"/>
                <a:gd name="connsiteY2" fmla="*/ 25410 h 586878"/>
                <a:gd name="connsiteX3" fmla="*/ 366200 w 366200"/>
                <a:gd name="connsiteY3" fmla="*/ 89344 h 586878"/>
                <a:gd name="connsiteX4" fmla="*/ 366199 w 366200"/>
                <a:gd name="connsiteY4" fmla="*/ 586878 h 586878"/>
                <a:gd name="connsiteX5" fmla="*/ 181259 w 366200"/>
                <a:gd name="connsiteY5" fmla="*/ 565060 h 586878"/>
                <a:gd name="connsiteX6" fmla="*/ 221938 w 366200"/>
                <a:gd name="connsiteY6" fmla="*/ 155377 h 586878"/>
                <a:gd name="connsiteX7" fmla="*/ 0 w 366200"/>
                <a:gd name="connsiteY7" fmla="*/ 142708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70008 w 358053"/>
                <a:gd name="connsiteY7" fmla="*/ 144470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51181 w 358053"/>
                <a:gd name="connsiteY7" fmla="*/ 143395 h 586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58053" h="586878">
                  <a:moveTo>
                    <a:pt x="0" y="0"/>
                  </a:moveTo>
                  <a:lnTo>
                    <a:pt x="283434" y="16180"/>
                  </a:lnTo>
                  <a:cubicBezTo>
                    <a:pt x="294466" y="16810"/>
                    <a:pt x="304771" y="19910"/>
                    <a:pt x="313567" y="25410"/>
                  </a:cubicBezTo>
                  <a:cubicBezTo>
                    <a:pt x="339643" y="34871"/>
                    <a:pt x="358053" y="59958"/>
                    <a:pt x="358053" y="89344"/>
                  </a:cubicBezTo>
                  <a:cubicBezTo>
                    <a:pt x="358053" y="255189"/>
                    <a:pt x="358052" y="421033"/>
                    <a:pt x="358052" y="586878"/>
                  </a:cubicBezTo>
                  <a:lnTo>
                    <a:pt x="173112" y="565060"/>
                  </a:lnTo>
                  <a:lnTo>
                    <a:pt x="213791" y="155377"/>
                  </a:lnTo>
                  <a:lnTo>
                    <a:pt x="51181" y="143395"/>
                  </a:lnTo>
                </a:path>
              </a:pathLst>
            </a:custGeom>
            <a:solidFill>
              <a:srgbClr val="FF66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81" name="グループ化 80"/>
          <p:cNvGrpSpPr/>
          <p:nvPr/>
        </p:nvGrpSpPr>
        <p:grpSpPr>
          <a:xfrm>
            <a:off x="6483170" y="803890"/>
            <a:ext cx="627510" cy="1626892"/>
            <a:chOff x="6059761" y="316911"/>
            <a:chExt cx="983954" cy="2551013"/>
          </a:xfrm>
        </p:grpSpPr>
        <p:sp>
          <p:nvSpPr>
            <p:cNvPr id="82" name="フリーフォーム 81"/>
            <p:cNvSpPr/>
            <p:nvPr/>
          </p:nvSpPr>
          <p:spPr>
            <a:xfrm>
              <a:off x="6214562" y="344461"/>
              <a:ext cx="489192" cy="541278"/>
            </a:xfrm>
            <a:custGeom>
              <a:avLst/>
              <a:gdLst>
                <a:gd name="connsiteX0" fmla="*/ 214265 w 489192"/>
                <a:gd name="connsiteY0" fmla="*/ 0 h 541278"/>
                <a:gd name="connsiteX1" fmla="*/ 244596 w 489192"/>
                <a:gd name="connsiteY1" fmla="*/ 3862 h 541278"/>
                <a:gd name="connsiteX2" fmla="*/ 274927 w 489192"/>
                <a:gd name="connsiteY2" fmla="*/ 0 h 541278"/>
                <a:gd name="connsiteX3" fmla="*/ 489192 w 489192"/>
                <a:gd name="connsiteY3" fmla="*/ 270639 h 541278"/>
                <a:gd name="connsiteX4" fmla="*/ 274927 w 489192"/>
                <a:gd name="connsiteY4" fmla="*/ 541278 h 541278"/>
                <a:gd name="connsiteX5" fmla="*/ 244596 w 489192"/>
                <a:gd name="connsiteY5" fmla="*/ 537416 h 541278"/>
                <a:gd name="connsiteX6" fmla="*/ 214265 w 489192"/>
                <a:gd name="connsiteY6" fmla="*/ 541278 h 541278"/>
                <a:gd name="connsiteX7" fmla="*/ 0 w 489192"/>
                <a:gd name="connsiteY7" fmla="*/ 270639 h 541278"/>
                <a:gd name="connsiteX8" fmla="*/ 214265 w 489192"/>
                <a:gd name="connsiteY8" fmla="*/ 0 h 5412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89192" h="541278">
                  <a:moveTo>
                    <a:pt x="214265" y="0"/>
                  </a:moveTo>
                  <a:lnTo>
                    <a:pt x="244596" y="3862"/>
                  </a:lnTo>
                  <a:lnTo>
                    <a:pt x="274927" y="0"/>
                  </a:lnTo>
                  <a:cubicBezTo>
                    <a:pt x="393262" y="0"/>
                    <a:pt x="489192" y="121169"/>
                    <a:pt x="489192" y="270639"/>
                  </a:cubicBezTo>
                  <a:cubicBezTo>
                    <a:pt x="489192" y="420109"/>
                    <a:pt x="393262" y="541278"/>
                    <a:pt x="274927" y="541278"/>
                  </a:cubicBezTo>
                  <a:lnTo>
                    <a:pt x="244596" y="537416"/>
                  </a:lnTo>
                  <a:lnTo>
                    <a:pt x="214265" y="541278"/>
                  </a:lnTo>
                  <a:cubicBezTo>
                    <a:pt x="95930" y="541278"/>
                    <a:pt x="0" y="420109"/>
                    <a:pt x="0" y="270639"/>
                  </a:cubicBezTo>
                  <a:cubicBezTo>
                    <a:pt x="0" y="121169"/>
                    <a:pt x="95930" y="0"/>
                    <a:pt x="21426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3" name="台形 82"/>
            <p:cNvSpPr/>
            <p:nvPr/>
          </p:nvSpPr>
          <p:spPr>
            <a:xfrm>
              <a:off x="6370835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4" name="フリーフォーム 83"/>
            <p:cNvSpPr/>
            <p:nvPr/>
          </p:nvSpPr>
          <p:spPr>
            <a:xfrm>
              <a:off x="6198912" y="1791600"/>
              <a:ext cx="259233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" name="フリーフォーム 84"/>
            <p:cNvSpPr/>
            <p:nvPr/>
          </p:nvSpPr>
          <p:spPr>
            <a:xfrm>
              <a:off x="6458145" y="1791600"/>
              <a:ext cx="259235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" name="円/楕円 85"/>
            <p:cNvSpPr/>
            <p:nvPr/>
          </p:nvSpPr>
          <p:spPr>
            <a:xfrm rot="20700000">
              <a:off x="6216126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" name="円/楕円 86"/>
            <p:cNvSpPr/>
            <p:nvPr/>
          </p:nvSpPr>
          <p:spPr>
            <a:xfrm rot="900000" flipH="1">
              <a:off x="6625374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8" name="円/楕円 87"/>
            <p:cNvSpPr/>
            <p:nvPr/>
          </p:nvSpPr>
          <p:spPr>
            <a:xfrm>
              <a:off x="6254010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" name="フリーフォーム 88"/>
            <p:cNvSpPr/>
            <p:nvPr/>
          </p:nvSpPr>
          <p:spPr>
            <a:xfrm>
              <a:off x="6160679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25396 w 593730"/>
                <a:gd name="connsiteY1" fmla="*/ 0 h 925513"/>
                <a:gd name="connsiteX2" fmla="*/ 136966 w 593730"/>
                <a:gd name="connsiteY2" fmla="*/ 125490 h 925513"/>
                <a:gd name="connsiteX3" fmla="*/ 296866 w 593730"/>
                <a:gd name="connsiteY3" fmla="*/ 357557 h 925513"/>
                <a:gd name="connsiteX4" fmla="*/ 456766 w 593730"/>
                <a:gd name="connsiteY4" fmla="*/ 125490 h 925513"/>
                <a:gd name="connsiteX5" fmla="*/ 468337 w 593730"/>
                <a:gd name="connsiteY5" fmla="*/ 0 h 925513"/>
                <a:gd name="connsiteX6" fmla="*/ 485250 w 593730"/>
                <a:gd name="connsiteY6" fmla="*/ 0 h 925513"/>
                <a:gd name="connsiteX7" fmla="*/ 593730 w 593730"/>
                <a:gd name="connsiteY7" fmla="*/ 108480 h 925513"/>
                <a:gd name="connsiteX8" fmla="*/ 482793 w 593730"/>
                <a:gd name="connsiteY8" fmla="*/ 556819 h 925513"/>
                <a:gd name="connsiteX9" fmla="*/ 575963 w 593730"/>
                <a:gd name="connsiteY9" fmla="*/ 873126 h 925513"/>
                <a:gd name="connsiteX10" fmla="*/ 337989 w 593730"/>
                <a:gd name="connsiteY10" fmla="*/ 925513 h 925513"/>
                <a:gd name="connsiteX11" fmla="*/ 294067 w 593730"/>
                <a:gd name="connsiteY11" fmla="*/ 852285 h 925513"/>
                <a:gd name="connsiteX12" fmla="*/ 250145 w 593730"/>
                <a:gd name="connsiteY12" fmla="*/ 925513 h 925513"/>
                <a:gd name="connsiteX13" fmla="*/ 13004 w 593730"/>
                <a:gd name="connsiteY13" fmla="*/ 875507 h 925513"/>
                <a:gd name="connsiteX14" fmla="*/ 110938 w 593730"/>
                <a:gd name="connsiteY14" fmla="*/ 556819 h 925513"/>
                <a:gd name="connsiteX15" fmla="*/ 0 w 593730"/>
                <a:gd name="connsiteY15" fmla="*/ 108480 h 925513"/>
                <a:gd name="connsiteX16" fmla="*/ 108480 w 593730"/>
                <a:gd name="connsiteY16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25396" y="0"/>
                  </a:lnTo>
                  <a:lnTo>
                    <a:pt x="136966" y="125490"/>
                  </a:lnTo>
                  <a:cubicBezTo>
                    <a:pt x="163311" y="261866"/>
                    <a:pt x="224985" y="357557"/>
                    <a:pt x="296866" y="357557"/>
                  </a:cubicBezTo>
                  <a:cubicBezTo>
                    <a:pt x="368748" y="357557"/>
                    <a:pt x="430422" y="261866"/>
                    <a:pt x="456766" y="125490"/>
                  </a:cubicBezTo>
                  <a:lnTo>
                    <a:pt x="468337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C000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0" name="フリーフォーム 89"/>
            <p:cNvSpPr/>
            <p:nvPr/>
          </p:nvSpPr>
          <p:spPr>
            <a:xfrm>
              <a:off x="621981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1" name="フリーフォーム 90"/>
            <p:cNvSpPr/>
            <p:nvPr/>
          </p:nvSpPr>
          <p:spPr>
            <a:xfrm flipH="1">
              <a:off x="6458146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" name="台形 91"/>
            <p:cNvSpPr/>
            <p:nvPr/>
          </p:nvSpPr>
          <p:spPr>
            <a:xfrm rot="20700000" flipH="1">
              <a:off x="644850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" name="台形 92"/>
            <p:cNvSpPr/>
            <p:nvPr/>
          </p:nvSpPr>
          <p:spPr>
            <a:xfrm rot="900000">
              <a:off x="635673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4" name="月 93"/>
            <p:cNvSpPr/>
            <p:nvPr/>
          </p:nvSpPr>
          <p:spPr>
            <a:xfrm rot="3600000">
              <a:off x="6402999" y="893611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" name="月 94"/>
            <p:cNvSpPr/>
            <p:nvPr/>
          </p:nvSpPr>
          <p:spPr>
            <a:xfrm rot="18000000">
              <a:off x="6402999" y="968077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" name="月 95"/>
            <p:cNvSpPr/>
            <p:nvPr/>
          </p:nvSpPr>
          <p:spPr>
            <a:xfrm rot="453005">
              <a:off x="6248430" y="422186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" name="月 96"/>
            <p:cNvSpPr/>
            <p:nvPr/>
          </p:nvSpPr>
          <p:spPr>
            <a:xfrm rot="21146995" flipH="1">
              <a:off x="6583863" y="422187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" name="月 97"/>
            <p:cNvSpPr/>
            <p:nvPr/>
          </p:nvSpPr>
          <p:spPr>
            <a:xfrm rot="2700000">
              <a:off x="6278161" y="316912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" name="月 98"/>
            <p:cNvSpPr/>
            <p:nvPr/>
          </p:nvSpPr>
          <p:spPr>
            <a:xfrm rot="18900000" flipH="1">
              <a:off x="6518512" y="316911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0" name="月 99"/>
            <p:cNvSpPr/>
            <p:nvPr/>
          </p:nvSpPr>
          <p:spPr>
            <a:xfrm rot="19438182" flipH="1">
              <a:off x="6525145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" name="月 100"/>
            <p:cNvSpPr/>
            <p:nvPr/>
          </p:nvSpPr>
          <p:spPr>
            <a:xfrm rot="2161818">
              <a:off x="6300541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" name="角丸四角形 101"/>
            <p:cNvSpPr/>
            <p:nvPr/>
          </p:nvSpPr>
          <p:spPr>
            <a:xfrm>
              <a:off x="6333712" y="54256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3" name="角丸四角形 102"/>
            <p:cNvSpPr/>
            <p:nvPr/>
          </p:nvSpPr>
          <p:spPr>
            <a:xfrm>
              <a:off x="6532028" y="54256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" name="フリーフォーム 103"/>
            <p:cNvSpPr/>
            <p:nvPr/>
          </p:nvSpPr>
          <p:spPr>
            <a:xfrm rot="20700000">
              <a:off x="6801423" y="1754558"/>
              <a:ext cx="242292" cy="266783"/>
            </a:xfrm>
            <a:custGeom>
              <a:avLst/>
              <a:gdLst>
                <a:gd name="connsiteX0" fmla="*/ 548191 w 1053558"/>
                <a:gd name="connsiteY0" fmla="*/ 0 h 1160050"/>
                <a:gd name="connsiteX1" fmla="*/ 603898 w 1053558"/>
                <a:gd name="connsiteY1" fmla="*/ 0 h 1160050"/>
                <a:gd name="connsiteX2" fmla="*/ 888019 w 1053558"/>
                <a:gd name="connsiteY2" fmla="*/ 284122 h 1160050"/>
                <a:gd name="connsiteX3" fmla="*/ 888018 w 1053558"/>
                <a:gd name="connsiteY3" fmla="*/ 519599 h 1160050"/>
                <a:gd name="connsiteX4" fmla="*/ 1044877 w 1053558"/>
                <a:gd name="connsiteY4" fmla="*/ 791774 h 1160050"/>
                <a:gd name="connsiteX5" fmla="*/ 1021051 w 1053558"/>
                <a:gd name="connsiteY5" fmla="*/ 880419 h 1160050"/>
                <a:gd name="connsiteX6" fmla="*/ 932405 w 1053558"/>
                <a:gd name="connsiteY6" fmla="*/ 856592 h 1160050"/>
                <a:gd name="connsiteX7" fmla="*/ 766226 w 1053558"/>
                <a:gd name="connsiteY7" fmla="*/ 568242 h 1160050"/>
                <a:gd name="connsiteX8" fmla="*/ 757081 w 1053558"/>
                <a:gd name="connsiteY8" fmla="*/ 568242 h 1160050"/>
                <a:gd name="connsiteX9" fmla="*/ 829280 w 1053558"/>
                <a:gd name="connsiteY9" fmla="*/ 981260 h 1160050"/>
                <a:gd name="connsiteX10" fmla="*/ 776520 w 1053558"/>
                <a:gd name="connsiteY10" fmla="*/ 1056372 h 1160050"/>
                <a:gd name="connsiteX11" fmla="*/ 701407 w 1053558"/>
                <a:gd name="connsiteY11" fmla="*/ 1003613 h 1160050"/>
                <a:gd name="connsiteX12" fmla="*/ 625300 w 1053558"/>
                <a:gd name="connsiteY12" fmla="*/ 568242 h 1160050"/>
                <a:gd name="connsiteX13" fmla="*/ 612400 w 1053558"/>
                <a:gd name="connsiteY13" fmla="*/ 568242 h 1160050"/>
                <a:gd name="connsiteX14" fmla="*/ 612400 w 1053558"/>
                <a:gd name="connsiteY14" fmla="*/ 1095144 h 1160050"/>
                <a:gd name="connsiteX15" fmla="*/ 547494 w 1053558"/>
                <a:gd name="connsiteY15" fmla="*/ 1160050 h 1160050"/>
                <a:gd name="connsiteX16" fmla="*/ 482587 w 1053558"/>
                <a:gd name="connsiteY16" fmla="*/ 1095144 h 1160050"/>
                <a:gd name="connsiteX17" fmla="*/ 482587 w 1053558"/>
                <a:gd name="connsiteY17" fmla="*/ 568242 h 1160050"/>
                <a:gd name="connsiteX18" fmla="*/ 466450 w 1053558"/>
                <a:gd name="connsiteY18" fmla="*/ 568242 h 1160050"/>
                <a:gd name="connsiteX19" fmla="*/ 349528 w 1053558"/>
                <a:gd name="connsiteY19" fmla="*/ 1004601 h 1160050"/>
                <a:gd name="connsiteX20" fmla="*/ 270035 w 1053558"/>
                <a:gd name="connsiteY20" fmla="*/ 1050496 h 1160050"/>
                <a:gd name="connsiteX21" fmla="*/ 224140 w 1053558"/>
                <a:gd name="connsiteY21" fmla="*/ 971003 h 1160050"/>
                <a:gd name="connsiteX22" fmla="*/ 332059 w 1053558"/>
                <a:gd name="connsiteY22" fmla="*/ 568242 h 1160050"/>
                <a:gd name="connsiteX23" fmla="*/ 309740 w 1053558"/>
                <a:gd name="connsiteY23" fmla="*/ 568242 h 1160050"/>
                <a:gd name="connsiteX24" fmla="*/ 144848 w 1053558"/>
                <a:gd name="connsiteY24" fmla="*/ 733133 h 1160050"/>
                <a:gd name="connsiteX25" fmla="*/ 24852 w 1053558"/>
                <a:gd name="connsiteY25" fmla="*/ 733133 h 1160050"/>
                <a:gd name="connsiteX26" fmla="*/ 24852 w 1053558"/>
                <a:gd name="connsiteY26" fmla="*/ 613137 h 1160050"/>
                <a:gd name="connsiteX27" fmla="*/ 264069 w 1053558"/>
                <a:gd name="connsiteY27" fmla="*/ 373920 h 1160050"/>
                <a:gd name="connsiteX28" fmla="*/ 264069 w 1053558"/>
                <a:gd name="connsiteY28" fmla="*/ 284122 h 1160050"/>
                <a:gd name="connsiteX29" fmla="*/ 548191 w 1053558"/>
                <a:gd name="connsiteY29" fmla="*/ 0 h 1160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</a:cxnLst>
              <a:rect l="l" t="t" r="r" b="b"/>
              <a:pathLst>
                <a:path w="1053558" h="1160050">
                  <a:moveTo>
                    <a:pt x="548191" y="0"/>
                  </a:moveTo>
                  <a:lnTo>
                    <a:pt x="603898" y="0"/>
                  </a:lnTo>
                  <a:cubicBezTo>
                    <a:pt x="760815" y="0"/>
                    <a:pt x="888020" y="127205"/>
                    <a:pt x="888019" y="284122"/>
                  </a:cubicBezTo>
                  <a:lnTo>
                    <a:pt x="888018" y="519599"/>
                  </a:lnTo>
                  <a:lnTo>
                    <a:pt x="1044877" y="791774"/>
                  </a:lnTo>
                  <a:cubicBezTo>
                    <a:pt x="1062776" y="822832"/>
                    <a:pt x="1052109" y="862518"/>
                    <a:pt x="1021051" y="880419"/>
                  </a:cubicBezTo>
                  <a:cubicBezTo>
                    <a:pt x="989992" y="898318"/>
                    <a:pt x="950305" y="887650"/>
                    <a:pt x="932405" y="856592"/>
                  </a:cubicBezTo>
                  <a:lnTo>
                    <a:pt x="766226" y="568242"/>
                  </a:lnTo>
                  <a:lnTo>
                    <a:pt x="757081" y="568242"/>
                  </a:lnTo>
                  <a:lnTo>
                    <a:pt x="829280" y="981260"/>
                  </a:lnTo>
                  <a:cubicBezTo>
                    <a:pt x="835453" y="1016571"/>
                    <a:pt x="811832" y="1050199"/>
                    <a:pt x="776520" y="1056372"/>
                  </a:cubicBezTo>
                  <a:cubicBezTo>
                    <a:pt x="741209" y="1062545"/>
                    <a:pt x="707580" y="1038924"/>
                    <a:pt x="701407" y="1003613"/>
                  </a:cubicBezTo>
                  <a:lnTo>
                    <a:pt x="625300" y="568242"/>
                  </a:lnTo>
                  <a:lnTo>
                    <a:pt x="612400" y="568242"/>
                  </a:lnTo>
                  <a:lnTo>
                    <a:pt x="612400" y="1095144"/>
                  </a:lnTo>
                  <a:cubicBezTo>
                    <a:pt x="612400" y="1130992"/>
                    <a:pt x="583340" y="1160051"/>
                    <a:pt x="547494" y="1160050"/>
                  </a:cubicBezTo>
                  <a:cubicBezTo>
                    <a:pt x="511647" y="1160051"/>
                    <a:pt x="482587" y="1130992"/>
                    <a:pt x="482587" y="1095144"/>
                  </a:cubicBezTo>
                  <a:lnTo>
                    <a:pt x="482587" y="568242"/>
                  </a:lnTo>
                  <a:lnTo>
                    <a:pt x="466450" y="568242"/>
                  </a:lnTo>
                  <a:lnTo>
                    <a:pt x="349528" y="1004601"/>
                  </a:lnTo>
                  <a:cubicBezTo>
                    <a:pt x="340251" y="1039226"/>
                    <a:pt x="304661" y="1059773"/>
                    <a:pt x="270035" y="1050496"/>
                  </a:cubicBezTo>
                  <a:cubicBezTo>
                    <a:pt x="235409" y="1041219"/>
                    <a:pt x="214862" y="1005628"/>
                    <a:pt x="224140" y="971003"/>
                  </a:cubicBezTo>
                  <a:lnTo>
                    <a:pt x="332059" y="568242"/>
                  </a:lnTo>
                  <a:lnTo>
                    <a:pt x="309740" y="568242"/>
                  </a:lnTo>
                  <a:lnTo>
                    <a:pt x="144848" y="733133"/>
                  </a:lnTo>
                  <a:cubicBezTo>
                    <a:pt x="111712" y="766269"/>
                    <a:pt x="57988" y="766269"/>
                    <a:pt x="24852" y="733133"/>
                  </a:cubicBezTo>
                  <a:cubicBezTo>
                    <a:pt x="-8284" y="699998"/>
                    <a:pt x="-8284" y="646273"/>
                    <a:pt x="24852" y="613137"/>
                  </a:cubicBezTo>
                  <a:lnTo>
                    <a:pt x="264069" y="373920"/>
                  </a:lnTo>
                  <a:lnTo>
                    <a:pt x="264069" y="284122"/>
                  </a:lnTo>
                  <a:cubicBezTo>
                    <a:pt x="264069" y="127206"/>
                    <a:pt x="391274" y="1"/>
                    <a:pt x="548191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" name="台形 136"/>
            <p:cNvSpPr/>
            <p:nvPr/>
          </p:nvSpPr>
          <p:spPr>
            <a:xfrm rot="20700000">
              <a:off x="6715185" y="1002198"/>
              <a:ext cx="179425" cy="806761"/>
            </a:xfrm>
            <a:custGeom>
              <a:avLst/>
              <a:gdLst>
                <a:gd name="connsiteX0" fmla="*/ 0 w 179425"/>
                <a:gd name="connsiteY0" fmla="*/ 806761 h 806761"/>
                <a:gd name="connsiteX1" fmla="*/ 44856 w 179425"/>
                <a:gd name="connsiteY1" fmla="*/ 0 h 806761"/>
                <a:gd name="connsiteX2" fmla="*/ 134569 w 179425"/>
                <a:gd name="connsiteY2" fmla="*/ 0 h 806761"/>
                <a:gd name="connsiteX3" fmla="*/ 179425 w 179425"/>
                <a:gd name="connsiteY3" fmla="*/ 806761 h 806761"/>
                <a:gd name="connsiteX4" fmla="*/ 0 w 179425"/>
                <a:gd name="connsiteY4" fmla="*/ 806761 h 806761"/>
                <a:gd name="connsiteX0" fmla="*/ 0 w 179425"/>
                <a:gd name="connsiteY0" fmla="*/ 806761 h 806761"/>
                <a:gd name="connsiteX1" fmla="*/ 44856 w 179425"/>
                <a:gd name="connsiteY1" fmla="*/ 0 h 806761"/>
                <a:gd name="connsiteX2" fmla="*/ 84786 w 179425"/>
                <a:gd name="connsiteY2" fmla="*/ 1095 h 806761"/>
                <a:gd name="connsiteX3" fmla="*/ 134569 w 179425"/>
                <a:gd name="connsiteY3" fmla="*/ 0 h 806761"/>
                <a:gd name="connsiteX4" fmla="*/ 179425 w 179425"/>
                <a:gd name="connsiteY4" fmla="*/ 806761 h 806761"/>
                <a:gd name="connsiteX5" fmla="*/ 0 w 179425"/>
                <a:gd name="connsiteY5" fmla="*/ 806761 h 806761"/>
                <a:gd name="connsiteX0" fmla="*/ 84786 w 179425"/>
                <a:gd name="connsiteY0" fmla="*/ 1095 h 806761"/>
                <a:gd name="connsiteX1" fmla="*/ 134569 w 179425"/>
                <a:gd name="connsiteY1" fmla="*/ 0 h 806761"/>
                <a:gd name="connsiteX2" fmla="*/ 179425 w 179425"/>
                <a:gd name="connsiteY2" fmla="*/ 806761 h 806761"/>
                <a:gd name="connsiteX3" fmla="*/ 0 w 179425"/>
                <a:gd name="connsiteY3" fmla="*/ 806761 h 806761"/>
                <a:gd name="connsiteX4" fmla="*/ 44856 w 179425"/>
                <a:gd name="connsiteY4" fmla="*/ 0 h 806761"/>
                <a:gd name="connsiteX5" fmla="*/ 176226 w 179425"/>
                <a:gd name="connsiteY5" fmla="*/ 92535 h 806761"/>
                <a:gd name="connsiteX0" fmla="*/ 84786 w 179425"/>
                <a:gd name="connsiteY0" fmla="*/ 1095 h 806761"/>
                <a:gd name="connsiteX1" fmla="*/ 134569 w 179425"/>
                <a:gd name="connsiteY1" fmla="*/ 0 h 806761"/>
                <a:gd name="connsiteX2" fmla="*/ 179425 w 179425"/>
                <a:gd name="connsiteY2" fmla="*/ 806761 h 806761"/>
                <a:gd name="connsiteX3" fmla="*/ 0 w 179425"/>
                <a:gd name="connsiteY3" fmla="*/ 806761 h 806761"/>
                <a:gd name="connsiteX4" fmla="*/ 44856 w 179425"/>
                <a:gd name="connsiteY4" fmla="*/ 0 h 806761"/>
                <a:gd name="connsiteX0" fmla="*/ 134569 w 179425"/>
                <a:gd name="connsiteY0" fmla="*/ 0 h 806761"/>
                <a:gd name="connsiteX1" fmla="*/ 179425 w 179425"/>
                <a:gd name="connsiteY1" fmla="*/ 806761 h 806761"/>
                <a:gd name="connsiteX2" fmla="*/ 0 w 179425"/>
                <a:gd name="connsiteY2" fmla="*/ 806761 h 806761"/>
                <a:gd name="connsiteX3" fmla="*/ 44856 w 179425"/>
                <a:gd name="connsiteY3" fmla="*/ 0 h 806761"/>
                <a:gd name="connsiteX0" fmla="*/ 134569 w 179425"/>
                <a:gd name="connsiteY0" fmla="*/ 0 h 806761"/>
                <a:gd name="connsiteX1" fmla="*/ 179425 w 179425"/>
                <a:gd name="connsiteY1" fmla="*/ 806761 h 806761"/>
                <a:gd name="connsiteX2" fmla="*/ 0 w 179425"/>
                <a:gd name="connsiteY2" fmla="*/ 806761 h 806761"/>
                <a:gd name="connsiteX3" fmla="*/ 46520 w 179425"/>
                <a:gd name="connsiteY3" fmla="*/ 236218 h 806761"/>
                <a:gd name="connsiteX0" fmla="*/ 134569 w 179425"/>
                <a:gd name="connsiteY0" fmla="*/ 0 h 806761"/>
                <a:gd name="connsiteX1" fmla="*/ 179425 w 179425"/>
                <a:gd name="connsiteY1" fmla="*/ 806761 h 806761"/>
                <a:gd name="connsiteX2" fmla="*/ 0 w 179425"/>
                <a:gd name="connsiteY2" fmla="*/ 806761 h 806761"/>
                <a:gd name="connsiteX3" fmla="*/ 47391 w 179425"/>
                <a:gd name="connsiteY3" fmla="*/ 189226 h 806761"/>
                <a:gd name="connsiteX4" fmla="*/ 46520 w 179425"/>
                <a:gd name="connsiteY4" fmla="*/ 236218 h 806761"/>
                <a:gd name="connsiteX0" fmla="*/ 134569 w 179425"/>
                <a:gd name="connsiteY0" fmla="*/ 0 h 806761"/>
                <a:gd name="connsiteX1" fmla="*/ 179425 w 179425"/>
                <a:gd name="connsiteY1" fmla="*/ 806761 h 806761"/>
                <a:gd name="connsiteX2" fmla="*/ 0 w 179425"/>
                <a:gd name="connsiteY2" fmla="*/ 806761 h 806761"/>
                <a:gd name="connsiteX3" fmla="*/ 47391 w 179425"/>
                <a:gd name="connsiteY3" fmla="*/ 189226 h 8067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9425" h="806761">
                  <a:moveTo>
                    <a:pt x="134569" y="0"/>
                  </a:moveTo>
                  <a:lnTo>
                    <a:pt x="179425" y="806761"/>
                  </a:lnTo>
                  <a:lnTo>
                    <a:pt x="0" y="806761"/>
                  </a:lnTo>
                  <a:cubicBezTo>
                    <a:pt x="15040" y="618463"/>
                    <a:pt x="32351" y="377524"/>
                    <a:pt x="47391" y="189226"/>
                  </a:cubicBezTo>
                </a:path>
              </a:pathLst>
            </a:custGeom>
            <a:solidFill>
              <a:srgbClr val="FFC000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" name="フリーフォーム 105"/>
            <p:cNvSpPr/>
            <p:nvPr/>
          </p:nvSpPr>
          <p:spPr>
            <a:xfrm rot="4500000">
              <a:off x="6339067" y="297934"/>
              <a:ext cx="227248" cy="274448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" name="片側の 2 つの角を丸めた四角形 497"/>
            <p:cNvSpPr/>
            <p:nvPr/>
          </p:nvSpPr>
          <p:spPr>
            <a:xfrm rot="13303978">
              <a:off x="6059761" y="473915"/>
              <a:ext cx="358053" cy="586878"/>
            </a:xfrm>
            <a:custGeom>
              <a:avLst/>
              <a:gdLst>
                <a:gd name="connsiteX0" fmla="*/ 119 w 433599"/>
                <a:gd name="connsiteY0" fmla="*/ 67399 h 586996"/>
                <a:gd name="connsiteX1" fmla="*/ 75546 w 433599"/>
                <a:gd name="connsiteY1" fmla="*/ 118 h 586996"/>
                <a:gd name="connsiteX2" fmla="*/ 358980 w 433599"/>
                <a:gd name="connsiteY2" fmla="*/ 16298 h 586996"/>
                <a:gd name="connsiteX3" fmla="*/ 389113 w 433599"/>
                <a:gd name="connsiteY3" fmla="*/ 25528 h 586996"/>
                <a:gd name="connsiteX4" fmla="*/ 433599 w 433599"/>
                <a:gd name="connsiteY4" fmla="*/ 89462 h 586996"/>
                <a:gd name="connsiteX5" fmla="*/ 433598 w 433599"/>
                <a:gd name="connsiteY5" fmla="*/ 586996 h 586996"/>
                <a:gd name="connsiteX6" fmla="*/ 248658 w 433599"/>
                <a:gd name="connsiteY6" fmla="*/ 565178 h 586996"/>
                <a:gd name="connsiteX7" fmla="*/ 289337 w 433599"/>
                <a:gd name="connsiteY7" fmla="*/ 155495 h 586996"/>
                <a:gd name="connsiteX8" fmla="*/ 67399 w 433599"/>
                <a:gd name="connsiteY8" fmla="*/ 142826 h 586996"/>
                <a:gd name="connsiteX9" fmla="*/ 118 w 433599"/>
                <a:gd name="connsiteY9" fmla="*/ 67399 h 586996"/>
                <a:gd name="connsiteX10" fmla="*/ 91559 w 433599"/>
                <a:gd name="connsiteY10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9" fmla="*/ 91440 w 433480"/>
                <a:gd name="connsiteY9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0" fmla="*/ 8147 w 366200"/>
                <a:gd name="connsiteY0" fmla="*/ 0 h 586878"/>
                <a:gd name="connsiteX1" fmla="*/ 291581 w 366200"/>
                <a:gd name="connsiteY1" fmla="*/ 16180 h 586878"/>
                <a:gd name="connsiteX2" fmla="*/ 321714 w 366200"/>
                <a:gd name="connsiteY2" fmla="*/ 25410 h 586878"/>
                <a:gd name="connsiteX3" fmla="*/ 366200 w 366200"/>
                <a:gd name="connsiteY3" fmla="*/ 89344 h 586878"/>
                <a:gd name="connsiteX4" fmla="*/ 366199 w 366200"/>
                <a:gd name="connsiteY4" fmla="*/ 586878 h 586878"/>
                <a:gd name="connsiteX5" fmla="*/ 181259 w 366200"/>
                <a:gd name="connsiteY5" fmla="*/ 565060 h 586878"/>
                <a:gd name="connsiteX6" fmla="*/ 221938 w 366200"/>
                <a:gd name="connsiteY6" fmla="*/ 155377 h 586878"/>
                <a:gd name="connsiteX7" fmla="*/ 0 w 366200"/>
                <a:gd name="connsiteY7" fmla="*/ 142708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70008 w 358053"/>
                <a:gd name="connsiteY7" fmla="*/ 144470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51181 w 358053"/>
                <a:gd name="connsiteY7" fmla="*/ 143395 h 586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58053" h="586878">
                  <a:moveTo>
                    <a:pt x="0" y="0"/>
                  </a:moveTo>
                  <a:lnTo>
                    <a:pt x="283434" y="16180"/>
                  </a:lnTo>
                  <a:cubicBezTo>
                    <a:pt x="294466" y="16810"/>
                    <a:pt x="304771" y="19910"/>
                    <a:pt x="313567" y="25410"/>
                  </a:cubicBezTo>
                  <a:cubicBezTo>
                    <a:pt x="339643" y="34871"/>
                    <a:pt x="358053" y="59958"/>
                    <a:pt x="358053" y="89344"/>
                  </a:cubicBezTo>
                  <a:cubicBezTo>
                    <a:pt x="358053" y="255189"/>
                    <a:pt x="358052" y="421033"/>
                    <a:pt x="358052" y="586878"/>
                  </a:cubicBezTo>
                  <a:lnTo>
                    <a:pt x="173112" y="565060"/>
                  </a:lnTo>
                  <a:lnTo>
                    <a:pt x="213791" y="155377"/>
                  </a:lnTo>
                  <a:lnTo>
                    <a:pt x="51181" y="143395"/>
                  </a:lnTo>
                </a:path>
              </a:pathLst>
            </a:custGeom>
            <a:solidFill>
              <a:srgbClr val="FFC000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" name="台形 107"/>
            <p:cNvSpPr/>
            <p:nvPr/>
          </p:nvSpPr>
          <p:spPr>
            <a:xfrm rot="10800000">
              <a:off x="6278130" y="946034"/>
              <a:ext cx="364962" cy="503269"/>
            </a:xfrm>
            <a:prstGeom prst="trapezoid">
              <a:avLst>
                <a:gd name="adj" fmla="val 37044"/>
              </a:avLst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" name="フリーフォーム 108"/>
            <p:cNvSpPr/>
            <p:nvPr/>
          </p:nvSpPr>
          <p:spPr>
            <a:xfrm flipH="1">
              <a:off x="6206829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" name="フリーフォーム 109"/>
            <p:cNvSpPr/>
            <p:nvPr/>
          </p:nvSpPr>
          <p:spPr>
            <a:xfrm flipH="1">
              <a:off x="6274364" y="945458"/>
              <a:ext cx="368728" cy="113567"/>
            </a:xfrm>
            <a:custGeom>
              <a:avLst/>
              <a:gdLst>
                <a:gd name="connsiteX0" fmla="*/ 440253 w 468971"/>
                <a:gd name="connsiteY0" fmla="*/ 0 h 161891"/>
                <a:gd name="connsiteX1" fmla="*/ 414568 w 468971"/>
                <a:gd name="connsiteY1" fmla="*/ 0 h 161891"/>
                <a:gd name="connsiteX2" fmla="*/ 368849 w 468971"/>
                <a:gd name="connsiteY2" fmla="*/ 0 h 161891"/>
                <a:gd name="connsiteX3" fmla="*/ 261965 w 468971"/>
                <a:gd name="connsiteY3" fmla="*/ 0 h 161891"/>
                <a:gd name="connsiteX4" fmla="*/ 207006 w 468971"/>
                <a:gd name="connsiteY4" fmla="*/ 0 h 161891"/>
                <a:gd name="connsiteX5" fmla="*/ 100122 w 468971"/>
                <a:gd name="connsiteY5" fmla="*/ 0 h 161891"/>
                <a:gd name="connsiteX6" fmla="*/ 54403 w 468971"/>
                <a:gd name="connsiteY6" fmla="*/ 0 h 161891"/>
                <a:gd name="connsiteX7" fmla="*/ 28718 w 468971"/>
                <a:gd name="connsiteY7" fmla="*/ 0 h 161891"/>
                <a:gd name="connsiteX8" fmla="*/ 0 w 468971"/>
                <a:gd name="connsiteY8" fmla="*/ 161891 h 161891"/>
                <a:gd name="connsiteX9" fmla="*/ 234486 w 468971"/>
                <a:gd name="connsiteY9" fmla="*/ 16982 h 161891"/>
                <a:gd name="connsiteX10" fmla="*/ 468971 w 468971"/>
                <a:gd name="connsiteY10" fmla="*/ 161891 h 161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68971" h="161891">
                  <a:moveTo>
                    <a:pt x="440253" y="0"/>
                  </a:moveTo>
                  <a:lnTo>
                    <a:pt x="414568" y="0"/>
                  </a:lnTo>
                  <a:lnTo>
                    <a:pt x="368849" y="0"/>
                  </a:lnTo>
                  <a:lnTo>
                    <a:pt x="261965" y="0"/>
                  </a:lnTo>
                  <a:lnTo>
                    <a:pt x="207006" y="0"/>
                  </a:lnTo>
                  <a:lnTo>
                    <a:pt x="100122" y="0"/>
                  </a:lnTo>
                  <a:lnTo>
                    <a:pt x="54403" y="0"/>
                  </a:lnTo>
                  <a:lnTo>
                    <a:pt x="28718" y="0"/>
                  </a:lnTo>
                  <a:lnTo>
                    <a:pt x="0" y="161891"/>
                  </a:lnTo>
                  <a:lnTo>
                    <a:pt x="234486" y="16982"/>
                  </a:lnTo>
                  <a:lnTo>
                    <a:pt x="468971" y="161891"/>
                  </a:ln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" name="台形 110"/>
            <p:cNvSpPr/>
            <p:nvPr/>
          </p:nvSpPr>
          <p:spPr>
            <a:xfrm rot="1800000">
              <a:off x="6340548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2" name="台形 111"/>
            <p:cNvSpPr/>
            <p:nvPr/>
          </p:nvSpPr>
          <p:spPr>
            <a:xfrm rot="19800000">
              <a:off x="6468367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3" name="グループ化 112"/>
            <p:cNvGrpSpPr/>
            <p:nvPr/>
          </p:nvGrpSpPr>
          <p:grpSpPr>
            <a:xfrm>
              <a:off x="6406974" y="925086"/>
              <a:ext cx="126538" cy="143414"/>
              <a:chOff x="7175344" y="3390423"/>
              <a:chExt cx="323565" cy="366714"/>
            </a:xfrm>
            <a:solidFill>
              <a:srgbClr val="C00000"/>
            </a:solidFill>
          </p:grpSpPr>
          <p:sp>
            <p:nvSpPr>
              <p:cNvPr id="114" name="月 113"/>
              <p:cNvSpPr/>
              <p:nvPr/>
            </p:nvSpPr>
            <p:spPr>
              <a:xfrm rot="9900000">
                <a:off x="7315552" y="3390423"/>
                <a:ext cx="183357" cy="36671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15" name="グループ化 114"/>
              <p:cNvGrpSpPr/>
              <p:nvPr/>
            </p:nvGrpSpPr>
            <p:grpSpPr>
              <a:xfrm rot="3600000">
                <a:off x="7161494" y="3450723"/>
                <a:ext cx="291350" cy="263650"/>
                <a:chOff x="7073503" y="3454718"/>
                <a:chExt cx="425406" cy="384963"/>
              </a:xfrm>
              <a:grpFill/>
            </p:grpSpPr>
            <p:sp>
              <p:nvSpPr>
                <p:cNvPr id="120" name="月 119"/>
                <p:cNvSpPr/>
                <p:nvPr/>
              </p:nvSpPr>
              <p:spPr>
                <a:xfrm rot="3600000">
                  <a:off x="7165181" y="3374233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1" name="月 120"/>
                <p:cNvSpPr/>
                <p:nvPr/>
              </p:nvSpPr>
              <p:spPr>
                <a:xfrm rot="9900000">
                  <a:off x="7315552" y="3454718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2" name="月 121"/>
                <p:cNvSpPr/>
                <p:nvPr/>
              </p:nvSpPr>
              <p:spPr>
                <a:xfrm rot="18000000">
                  <a:off x="7165181" y="3564646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6" name="グループ化 115"/>
              <p:cNvGrpSpPr/>
              <p:nvPr/>
            </p:nvGrpSpPr>
            <p:grpSpPr>
              <a:xfrm rot="16200000">
                <a:off x="7230649" y="3552074"/>
                <a:ext cx="146743" cy="129449"/>
                <a:chOff x="7042729" y="3474155"/>
                <a:chExt cx="414346" cy="365515"/>
              </a:xfrm>
              <a:grpFill/>
            </p:grpSpPr>
            <p:sp>
              <p:nvSpPr>
                <p:cNvPr id="118" name="月 117"/>
                <p:cNvSpPr/>
                <p:nvPr/>
              </p:nvSpPr>
              <p:spPr>
                <a:xfrm rot="3600000">
                  <a:off x="7130895" y="3385989"/>
                  <a:ext cx="238013" cy="414346"/>
                </a:xfrm>
                <a:prstGeom prst="moon">
                  <a:avLst>
                    <a:gd name="adj" fmla="val 85065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9" name="月 118"/>
                <p:cNvSpPr/>
                <p:nvPr/>
              </p:nvSpPr>
              <p:spPr>
                <a:xfrm rot="18000000">
                  <a:off x="7165180" y="3564634"/>
                  <a:ext cx="183358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7" name="月 116"/>
              <p:cNvSpPr/>
              <p:nvPr/>
            </p:nvSpPr>
            <p:spPr>
              <a:xfrm rot="4500000">
                <a:off x="7257550" y="3505695"/>
                <a:ext cx="84724" cy="12987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23" name="グループ化 122"/>
          <p:cNvGrpSpPr/>
          <p:nvPr/>
        </p:nvGrpSpPr>
        <p:grpSpPr>
          <a:xfrm>
            <a:off x="8418385" y="806838"/>
            <a:ext cx="629659" cy="1623944"/>
            <a:chOff x="7829926" y="321534"/>
            <a:chExt cx="987323" cy="2546390"/>
          </a:xfrm>
        </p:grpSpPr>
        <p:grpSp>
          <p:nvGrpSpPr>
            <p:cNvPr id="124" name="グループ化 123"/>
            <p:cNvGrpSpPr/>
            <p:nvPr/>
          </p:nvGrpSpPr>
          <p:grpSpPr>
            <a:xfrm>
              <a:off x="7933837" y="356377"/>
              <a:ext cx="883412" cy="2511547"/>
              <a:chOff x="7933837" y="356377"/>
              <a:chExt cx="883412" cy="2511547"/>
            </a:xfrm>
          </p:grpSpPr>
          <p:sp>
            <p:nvSpPr>
              <p:cNvPr id="128" name="円/楕円 390"/>
              <p:cNvSpPr/>
              <p:nvPr/>
            </p:nvSpPr>
            <p:spPr>
              <a:xfrm>
                <a:off x="7983261" y="356377"/>
                <a:ext cx="499580" cy="682282"/>
              </a:xfrm>
              <a:custGeom>
                <a:avLst/>
                <a:gdLst>
                  <a:gd name="connsiteX0" fmla="*/ 0 w 499580"/>
                  <a:gd name="connsiteY0" fmla="*/ 341141 h 682281"/>
                  <a:gd name="connsiteX1" fmla="*/ 249790 w 499580"/>
                  <a:gd name="connsiteY1" fmla="*/ 0 h 682281"/>
                  <a:gd name="connsiteX2" fmla="*/ 499580 w 499580"/>
                  <a:gd name="connsiteY2" fmla="*/ 341141 h 682281"/>
                  <a:gd name="connsiteX3" fmla="*/ 249790 w 499580"/>
                  <a:gd name="connsiteY3" fmla="*/ 682282 h 682281"/>
                  <a:gd name="connsiteX4" fmla="*/ 0 w 499580"/>
                  <a:gd name="connsiteY4" fmla="*/ 341141 h 682281"/>
                  <a:gd name="connsiteX0" fmla="*/ 0 w 499580"/>
                  <a:gd name="connsiteY0" fmla="*/ 341141 h 682282"/>
                  <a:gd name="connsiteX1" fmla="*/ 249790 w 499580"/>
                  <a:gd name="connsiteY1" fmla="*/ 0 h 682282"/>
                  <a:gd name="connsiteX2" fmla="*/ 499580 w 499580"/>
                  <a:gd name="connsiteY2" fmla="*/ 341141 h 682282"/>
                  <a:gd name="connsiteX3" fmla="*/ 249790 w 499580"/>
                  <a:gd name="connsiteY3" fmla="*/ 682282 h 682282"/>
                  <a:gd name="connsiteX4" fmla="*/ 0 w 499580"/>
                  <a:gd name="connsiteY4" fmla="*/ 341141 h 682282"/>
                  <a:gd name="connsiteX0" fmla="*/ 0 w 499580"/>
                  <a:gd name="connsiteY0" fmla="*/ 341141 h 682282"/>
                  <a:gd name="connsiteX1" fmla="*/ 249790 w 499580"/>
                  <a:gd name="connsiteY1" fmla="*/ 0 h 682282"/>
                  <a:gd name="connsiteX2" fmla="*/ 499580 w 499580"/>
                  <a:gd name="connsiteY2" fmla="*/ 341141 h 682282"/>
                  <a:gd name="connsiteX3" fmla="*/ 249790 w 499580"/>
                  <a:gd name="connsiteY3" fmla="*/ 682282 h 682282"/>
                  <a:gd name="connsiteX4" fmla="*/ 0 w 499580"/>
                  <a:gd name="connsiteY4" fmla="*/ 341141 h 682282"/>
                  <a:gd name="connsiteX0" fmla="*/ 0 w 499580"/>
                  <a:gd name="connsiteY0" fmla="*/ 341141 h 682282"/>
                  <a:gd name="connsiteX1" fmla="*/ 249790 w 499580"/>
                  <a:gd name="connsiteY1" fmla="*/ 0 h 682282"/>
                  <a:gd name="connsiteX2" fmla="*/ 499580 w 499580"/>
                  <a:gd name="connsiteY2" fmla="*/ 341141 h 682282"/>
                  <a:gd name="connsiteX3" fmla="*/ 249790 w 499580"/>
                  <a:gd name="connsiteY3" fmla="*/ 682282 h 682282"/>
                  <a:gd name="connsiteX4" fmla="*/ 0 w 499580"/>
                  <a:gd name="connsiteY4" fmla="*/ 341141 h 682282"/>
                  <a:gd name="connsiteX0" fmla="*/ 0 w 499580"/>
                  <a:gd name="connsiteY0" fmla="*/ 341141 h 682282"/>
                  <a:gd name="connsiteX1" fmla="*/ 249790 w 499580"/>
                  <a:gd name="connsiteY1" fmla="*/ 0 h 682282"/>
                  <a:gd name="connsiteX2" fmla="*/ 499580 w 499580"/>
                  <a:gd name="connsiteY2" fmla="*/ 341141 h 682282"/>
                  <a:gd name="connsiteX3" fmla="*/ 249790 w 499580"/>
                  <a:gd name="connsiteY3" fmla="*/ 682282 h 682282"/>
                  <a:gd name="connsiteX4" fmla="*/ 0 w 499580"/>
                  <a:gd name="connsiteY4" fmla="*/ 341141 h 6822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9580" h="682282">
                    <a:moveTo>
                      <a:pt x="0" y="341141"/>
                    </a:moveTo>
                    <a:cubicBezTo>
                      <a:pt x="0" y="152734"/>
                      <a:pt x="68973" y="0"/>
                      <a:pt x="249790" y="0"/>
                    </a:cubicBezTo>
                    <a:cubicBezTo>
                      <a:pt x="430607" y="0"/>
                      <a:pt x="499580" y="152734"/>
                      <a:pt x="499580" y="341141"/>
                    </a:cubicBezTo>
                    <a:cubicBezTo>
                      <a:pt x="499580" y="529548"/>
                      <a:pt x="387745" y="682282"/>
                      <a:pt x="249790" y="682282"/>
                    </a:cubicBezTo>
                    <a:cubicBezTo>
                      <a:pt x="111835" y="682282"/>
                      <a:pt x="0" y="529548"/>
                      <a:pt x="0" y="341141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9" name="円/楕円 128"/>
              <p:cNvSpPr/>
              <p:nvPr/>
            </p:nvSpPr>
            <p:spPr>
              <a:xfrm>
                <a:off x="8043616" y="477917"/>
                <a:ext cx="378870" cy="545506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0" name="フリーフォーム 129"/>
              <p:cNvSpPr/>
              <p:nvPr/>
            </p:nvSpPr>
            <p:spPr>
              <a:xfrm>
                <a:off x="8032610" y="1791600"/>
                <a:ext cx="192260" cy="933450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1" name="フリーフォーム 130"/>
              <p:cNvSpPr/>
              <p:nvPr/>
            </p:nvSpPr>
            <p:spPr>
              <a:xfrm>
                <a:off x="8250070" y="1791600"/>
                <a:ext cx="192261" cy="933450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2" name="台形 131"/>
              <p:cNvSpPr/>
              <p:nvPr/>
            </p:nvSpPr>
            <p:spPr>
              <a:xfrm rot="10800000">
                <a:off x="7975495" y="1791600"/>
                <a:ext cx="521300" cy="511780"/>
              </a:xfrm>
              <a:prstGeom prst="trapezoid">
                <a:avLst>
                  <a:gd name="adj" fmla="val 19626"/>
                </a:avLst>
              </a:prstGeom>
              <a:solidFill>
                <a:srgbClr val="FF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3" name="フリーフォーム 132"/>
              <p:cNvSpPr/>
              <p:nvPr/>
            </p:nvSpPr>
            <p:spPr>
              <a:xfrm>
                <a:off x="7998417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4" name="フリーフォーム 133"/>
              <p:cNvSpPr/>
              <p:nvPr/>
            </p:nvSpPr>
            <p:spPr>
              <a:xfrm flipH="1">
                <a:off x="8236746" y="2725049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197409 w 238328"/>
                  <a:gd name="connsiteY3" fmla="*/ 142875 h 142875"/>
                  <a:gd name="connsiteX4" fmla="*/ 197409 w 238328"/>
                  <a:gd name="connsiteY4" fmla="*/ 87595 h 142875"/>
                  <a:gd name="connsiteX5" fmla="*/ 115873 w 238328"/>
                  <a:gd name="connsiteY5" fmla="*/ 142875 h 142875"/>
                  <a:gd name="connsiteX6" fmla="*/ 25400 w 238328"/>
                  <a:gd name="connsiteY6" fmla="*/ 142875 h 142875"/>
                  <a:gd name="connsiteX7" fmla="*/ 0 w 238328"/>
                  <a:gd name="connsiteY7" fmla="*/ 117475 h 142875"/>
                  <a:gd name="connsiteX8" fmla="*/ 0 w 238328"/>
                  <a:gd name="connsiteY8" fmla="*/ 71438 h 142875"/>
                  <a:gd name="connsiteX9" fmla="*/ 71438 w 238328"/>
                  <a:gd name="connsiteY9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197409" y="142875"/>
                    </a:lnTo>
                    <a:lnTo>
                      <a:pt x="197409" y="87595"/>
                    </a:lnTo>
                    <a:lnTo>
                      <a:pt x="115873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5" name="フリーフォーム 134"/>
              <p:cNvSpPr/>
              <p:nvPr/>
            </p:nvSpPr>
            <p:spPr>
              <a:xfrm>
                <a:off x="8026077" y="805869"/>
                <a:ext cx="409248" cy="405492"/>
              </a:xfrm>
              <a:custGeom>
                <a:avLst/>
                <a:gdLst>
                  <a:gd name="connsiteX0" fmla="*/ 160968 w 409248"/>
                  <a:gd name="connsiteY0" fmla="*/ 0 h 391809"/>
                  <a:gd name="connsiteX1" fmla="*/ 248281 w 409248"/>
                  <a:gd name="connsiteY1" fmla="*/ 0 h 391809"/>
                  <a:gd name="connsiteX2" fmla="*/ 281956 w 409248"/>
                  <a:gd name="connsiteY2" fmla="*/ 139599 h 391809"/>
                  <a:gd name="connsiteX3" fmla="*/ 367212 w 409248"/>
                  <a:gd name="connsiteY3" fmla="*/ 139599 h 391809"/>
                  <a:gd name="connsiteX4" fmla="*/ 409248 w 409248"/>
                  <a:gd name="connsiteY4" fmla="*/ 181635 h 391809"/>
                  <a:gd name="connsiteX5" fmla="*/ 409248 w 409248"/>
                  <a:gd name="connsiteY5" fmla="*/ 391809 h 391809"/>
                  <a:gd name="connsiteX6" fmla="*/ 0 w 409248"/>
                  <a:gd name="connsiteY6" fmla="*/ 391809 h 391809"/>
                  <a:gd name="connsiteX7" fmla="*/ 0 w 409248"/>
                  <a:gd name="connsiteY7" fmla="*/ 181635 h 391809"/>
                  <a:gd name="connsiteX8" fmla="*/ 42036 w 409248"/>
                  <a:gd name="connsiteY8" fmla="*/ 139599 h 391809"/>
                  <a:gd name="connsiteX9" fmla="*/ 127293 w 409248"/>
                  <a:gd name="connsiteY9" fmla="*/ 139599 h 3918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409248" h="391809">
                    <a:moveTo>
                      <a:pt x="160968" y="0"/>
                    </a:moveTo>
                    <a:lnTo>
                      <a:pt x="248281" y="0"/>
                    </a:lnTo>
                    <a:lnTo>
                      <a:pt x="281956" y="139599"/>
                    </a:lnTo>
                    <a:lnTo>
                      <a:pt x="367212" y="139599"/>
                    </a:lnTo>
                    <a:cubicBezTo>
                      <a:pt x="390428" y="139599"/>
                      <a:pt x="409248" y="158419"/>
                      <a:pt x="409248" y="181635"/>
                    </a:cubicBezTo>
                    <a:lnTo>
                      <a:pt x="409248" y="391809"/>
                    </a:lnTo>
                    <a:lnTo>
                      <a:pt x="0" y="391809"/>
                    </a:lnTo>
                    <a:lnTo>
                      <a:pt x="0" y="181635"/>
                    </a:lnTo>
                    <a:cubicBezTo>
                      <a:pt x="0" y="158419"/>
                      <a:pt x="18820" y="139599"/>
                      <a:pt x="42036" y="139599"/>
                    </a:cubicBezTo>
                    <a:lnTo>
                      <a:pt x="127293" y="139599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6" name="フリーフォーム 135"/>
              <p:cNvSpPr/>
              <p:nvPr/>
            </p:nvSpPr>
            <p:spPr>
              <a:xfrm rot="10800000">
                <a:off x="8073105" y="1038658"/>
                <a:ext cx="315196" cy="410644"/>
              </a:xfrm>
              <a:custGeom>
                <a:avLst/>
                <a:gdLst>
                  <a:gd name="connsiteX0" fmla="*/ 0 w 315196"/>
                  <a:gd name="connsiteY0" fmla="*/ 410644 h 410644"/>
                  <a:gd name="connsiteX1" fmla="*/ 110314 w 315196"/>
                  <a:gd name="connsiteY1" fmla="*/ 0 h 410644"/>
                  <a:gd name="connsiteX2" fmla="*/ 204882 w 315196"/>
                  <a:gd name="connsiteY2" fmla="*/ 0 h 410644"/>
                  <a:gd name="connsiteX3" fmla="*/ 315196 w 315196"/>
                  <a:gd name="connsiteY3" fmla="*/ 410642 h 410644"/>
                  <a:gd name="connsiteX4" fmla="*/ 250294 w 315196"/>
                  <a:gd name="connsiteY4" fmla="*/ 380060 h 410644"/>
                  <a:gd name="connsiteX5" fmla="*/ 157599 w 315196"/>
                  <a:gd name="connsiteY5" fmla="*/ 366981 h 410644"/>
                  <a:gd name="connsiteX6" fmla="*/ 64904 w 315196"/>
                  <a:gd name="connsiteY6" fmla="*/ 380060 h 4106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15196" h="410644">
                    <a:moveTo>
                      <a:pt x="0" y="410644"/>
                    </a:moveTo>
                    <a:lnTo>
                      <a:pt x="110314" y="0"/>
                    </a:lnTo>
                    <a:lnTo>
                      <a:pt x="204882" y="0"/>
                    </a:lnTo>
                    <a:lnTo>
                      <a:pt x="315196" y="410642"/>
                    </a:lnTo>
                    <a:lnTo>
                      <a:pt x="250294" y="380060"/>
                    </a:lnTo>
                    <a:cubicBezTo>
                      <a:pt x="221803" y="371638"/>
                      <a:pt x="190479" y="366981"/>
                      <a:pt x="157599" y="366981"/>
                    </a:cubicBezTo>
                    <a:cubicBezTo>
                      <a:pt x="124719" y="366981"/>
                      <a:pt x="93395" y="371638"/>
                      <a:pt x="64904" y="380060"/>
                    </a:cubicBezTo>
                    <a:close/>
                  </a:path>
                </a:pathLst>
              </a:custGeom>
              <a:solidFill>
                <a:srgbClr val="4472C4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7" name="円/楕円 136"/>
              <p:cNvSpPr/>
              <p:nvPr/>
            </p:nvSpPr>
            <p:spPr>
              <a:xfrm rot="20700000">
                <a:off x="7989284" y="634607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8" name="円/楕円 137"/>
              <p:cNvSpPr/>
              <p:nvPr/>
            </p:nvSpPr>
            <p:spPr>
              <a:xfrm rot="900000" flipH="1">
                <a:off x="8398532" y="634608"/>
                <a:ext cx="73819" cy="115732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9" name="円/楕円 138"/>
              <p:cNvSpPr/>
              <p:nvPr/>
            </p:nvSpPr>
            <p:spPr>
              <a:xfrm>
                <a:off x="8027168" y="399998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0" name="フリーフォーム 139"/>
              <p:cNvSpPr/>
              <p:nvPr/>
            </p:nvSpPr>
            <p:spPr>
              <a:xfrm>
                <a:off x="7933837" y="945461"/>
                <a:ext cx="593730" cy="925513"/>
              </a:xfrm>
              <a:custGeom>
                <a:avLst/>
                <a:gdLst>
                  <a:gd name="connsiteX0" fmla="*/ 108480 w 593730"/>
                  <a:gd name="connsiteY0" fmla="*/ 0 h 925513"/>
                  <a:gd name="connsiteX1" fmla="*/ 125396 w 593730"/>
                  <a:gd name="connsiteY1" fmla="*/ 0 h 925513"/>
                  <a:gd name="connsiteX2" fmla="*/ 136966 w 593730"/>
                  <a:gd name="connsiteY2" fmla="*/ 125490 h 925513"/>
                  <a:gd name="connsiteX3" fmla="*/ 296866 w 593730"/>
                  <a:gd name="connsiteY3" fmla="*/ 357557 h 925513"/>
                  <a:gd name="connsiteX4" fmla="*/ 456766 w 593730"/>
                  <a:gd name="connsiteY4" fmla="*/ 125490 h 925513"/>
                  <a:gd name="connsiteX5" fmla="*/ 468337 w 593730"/>
                  <a:gd name="connsiteY5" fmla="*/ 0 h 925513"/>
                  <a:gd name="connsiteX6" fmla="*/ 485250 w 593730"/>
                  <a:gd name="connsiteY6" fmla="*/ 0 h 925513"/>
                  <a:gd name="connsiteX7" fmla="*/ 593730 w 593730"/>
                  <a:gd name="connsiteY7" fmla="*/ 108480 h 925513"/>
                  <a:gd name="connsiteX8" fmla="*/ 482793 w 593730"/>
                  <a:gd name="connsiteY8" fmla="*/ 556819 h 925513"/>
                  <a:gd name="connsiteX9" fmla="*/ 575963 w 593730"/>
                  <a:gd name="connsiteY9" fmla="*/ 873126 h 925513"/>
                  <a:gd name="connsiteX10" fmla="*/ 337989 w 593730"/>
                  <a:gd name="connsiteY10" fmla="*/ 925513 h 925513"/>
                  <a:gd name="connsiteX11" fmla="*/ 294067 w 593730"/>
                  <a:gd name="connsiteY11" fmla="*/ 852285 h 925513"/>
                  <a:gd name="connsiteX12" fmla="*/ 250145 w 593730"/>
                  <a:gd name="connsiteY12" fmla="*/ 925513 h 925513"/>
                  <a:gd name="connsiteX13" fmla="*/ 13004 w 593730"/>
                  <a:gd name="connsiteY13" fmla="*/ 875507 h 925513"/>
                  <a:gd name="connsiteX14" fmla="*/ 110938 w 593730"/>
                  <a:gd name="connsiteY14" fmla="*/ 556819 h 925513"/>
                  <a:gd name="connsiteX15" fmla="*/ 0 w 593730"/>
                  <a:gd name="connsiteY15" fmla="*/ 108480 h 925513"/>
                  <a:gd name="connsiteX16" fmla="*/ 108480 w 593730"/>
                  <a:gd name="connsiteY16" fmla="*/ 0 h 9255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93730" h="925513">
                    <a:moveTo>
                      <a:pt x="108480" y="0"/>
                    </a:moveTo>
                    <a:lnTo>
                      <a:pt x="125396" y="0"/>
                    </a:lnTo>
                    <a:lnTo>
                      <a:pt x="136966" y="125490"/>
                    </a:lnTo>
                    <a:cubicBezTo>
                      <a:pt x="163311" y="261866"/>
                      <a:pt x="224985" y="357557"/>
                      <a:pt x="296866" y="357557"/>
                    </a:cubicBezTo>
                    <a:cubicBezTo>
                      <a:pt x="368748" y="357557"/>
                      <a:pt x="430422" y="261866"/>
                      <a:pt x="456766" y="125490"/>
                    </a:cubicBezTo>
                    <a:lnTo>
                      <a:pt x="468337" y="0"/>
                    </a:lnTo>
                    <a:lnTo>
                      <a:pt x="485250" y="0"/>
                    </a:lnTo>
                    <a:cubicBezTo>
                      <a:pt x="545162" y="0"/>
                      <a:pt x="593730" y="48568"/>
                      <a:pt x="593730" y="108480"/>
                    </a:cubicBezTo>
                    <a:lnTo>
                      <a:pt x="482793" y="556819"/>
                    </a:lnTo>
                    <a:lnTo>
                      <a:pt x="575963" y="873126"/>
                    </a:lnTo>
                    <a:lnTo>
                      <a:pt x="337989" y="925513"/>
                    </a:lnTo>
                    <a:lnTo>
                      <a:pt x="294067" y="852285"/>
                    </a:lnTo>
                    <a:lnTo>
                      <a:pt x="250145" y="925513"/>
                    </a:lnTo>
                    <a:lnTo>
                      <a:pt x="13004" y="875507"/>
                    </a:lnTo>
                    <a:lnTo>
                      <a:pt x="110938" y="556819"/>
                    </a:lnTo>
                    <a:lnTo>
                      <a:pt x="0" y="108480"/>
                    </a:lnTo>
                    <a:cubicBezTo>
                      <a:pt x="0" y="48568"/>
                      <a:pt x="48568" y="0"/>
                      <a:pt x="108480" y="0"/>
                    </a:cubicBezTo>
                    <a:close/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1" name="フリーフォーム 140"/>
              <p:cNvSpPr/>
              <p:nvPr/>
            </p:nvSpPr>
            <p:spPr>
              <a:xfrm>
                <a:off x="8050883" y="456719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2" name="フリーフォーム 141"/>
              <p:cNvSpPr/>
              <p:nvPr/>
            </p:nvSpPr>
            <p:spPr>
              <a:xfrm>
                <a:off x="8088786" y="425762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3" name="フリーフォーム 142"/>
              <p:cNvSpPr/>
              <p:nvPr/>
            </p:nvSpPr>
            <p:spPr>
              <a:xfrm>
                <a:off x="8134142" y="398601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4" name="フリーフォーム 143"/>
              <p:cNvSpPr/>
              <p:nvPr/>
            </p:nvSpPr>
            <p:spPr>
              <a:xfrm flipH="1">
                <a:off x="8333883" y="456719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5" name="フリーフォーム 144"/>
              <p:cNvSpPr/>
              <p:nvPr/>
            </p:nvSpPr>
            <p:spPr>
              <a:xfrm flipH="1">
                <a:off x="8300545" y="425762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6" name="フリーフォーム 145"/>
              <p:cNvSpPr/>
              <p:nvPr/>
            </p:nvSpPr>
            <p:spPr>
              <a:xfrm flipH="1">
                <a:off x="8255189" y="398601"/>
                <a:ext cx="77140" cy="123710"/>
              </a:xfrm>
              <a:custGeom>
                <a:avLst/>
                <a:gdLst>
                  <a:gd name="connsiteX0" fmla="*/ 7702 w 131713"/>
                  <a:gd name="connsiteY0" fmla="*/ 0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0" fmla="*/ 7702 w 131713"/>
                  <a:gd name="connsiteY0" fmla="*/ 0 h 214081"/>
                  <a:gd name="connsiteX1" fmla="*/ 45244 w 131713"/>
                  <a:gd name="connsiteY1" fmla="*/ 91 h 214081"/>
                  <a:gd name="connsiteX2" fmla="*/ 97605 w 131713"/>
                  <a:gd name="connsiteY2" fmla="*/ 0 h 214081"/>
                  <a:gd name="connsiteX3" fmla="*/ 92050 w 131713"/>
                  <a:gd name="connsiteY3" fmla="*/ 48081 h 214081"/>
                  <a:gd name="connsiteX4" fmla="*/ 131713 w 131713"/>
                  <a:gd name="connsiteY4" fmla="*/ 214081 h 214081"/>
                  <a:gd name="connsiteX5" fmla="*/ 0 w 131713"/>
                  <a:gd name="connsiteY5" fmla="*/ 48081 h 214081"/>
                  <a:gd name="connsiteX6" fmla="*/ 7702 w 131713"/>
                  <a:gd name="connsiteY6" fmla="*/ 0 h 214081"/>
                  <a:gd name="connsiteX0" fmla="*/ 45244 w 136684"/>
                  <a:gd name="connsiteY0" fmla="*/ 91 h 214081"/>
                  <a:gd name="connsiteX1" fmla="*/ 97605 w 136684"/>
                  <a:gd name="connsiteY1" fmla="*/ 0 h 214081"/>
                  <a:gd name="connsiteX2" fmla="*/ 92050 w 136684"/>
                  <a:gd name="connsiteY2" fmla="*/ 48081 h 214081"/>
                  <a:gd name="connsiteX3" fmla="*/ 131713 w 136684"/>
                  <a:gd name="connsiteY3" fmla="*/ 214081 h 214081"/>
                  <a:gd name="connsiteX4" fmla="*/ 0 w 136684"/>
                  <a:gd name="connsiteY4" fmla="*/ 48081 h 214081"/>
                  <a:gd name="connsiteX5" fmla="*/ 7702 w 136684"/>
                  <a:gd name="connsiteY5" fmla="*/ 0 h 214081"/>
                  <a:gd name="connsiteX6" fmla="*/ 136684 w 136684"/>
                  <a:gd name="connsiteY6" fmla="*/ 91531 h 214081"/>
                  <a:gd name="connsiteX0" fmla="*/ 45244 w 131713"/>
                  <a:gd name="connsiteY0" fmla="*/ 91 h 214081"/>
                  <a:gd name="connsiteX1" fmla="*/ 97605 w 131713"/>
                  <a:gd name="connsiteY1" fmla="*/ 0 h 214081"/>
                  <a:gd name="connsiteX2" fmla="*/ 92050 w 131713"/>
                  <a:gd name="connsiteY2" fmla="*/ 48081 h 214081"/>
                  <a:gd name="connsiteX3" fmla="*/ 131713 w 131713"/>
                  <a:gd name="connsiteY3" fmla="*/ 214081 h 214081"/>
                  <a:gd name="connsiteX4" fmla="*/ 0 w 131713"/>
                  <a:gd name="connsiteY4" fmla="*/ 48081 h 214081"/>
                  <a:gd name="connsiteX5" fmla="*/ 7702 w 131713"/>
                  <a:gd name="connsiteY5" fmla="*/ 0 h 214081"/>
                  <a:gd name="connsiteX0" fmla="*/ 97605 w 131713"/>
                  <a:gd name="connsiteY0" fmla="*/ 0 h 214081"/>
                  <a:gd name="connsiteX1" fmla="*/ 92050 w 131713"/>
                  <a:gd name="connsiteY1" fmla="*/ 48081 h 214081"/>
                  <a:gd name="connsiteX2" fmla="*/ 131713 w 131713"/>
                  <a:gd name="connsiteY2" fmla="*/ 214081 h 214081"/>
                  <a:gd name="connsiteX3" fmla="*/ 0 w 131713"/>
                  <a:gd name="connsiteY3" fmla="*/ 48081 h 214081"/>
                  <a:gd name="connsiteX4" fmla="*/ 7702 w 131713"/>
                  <a:gd name="connsiteY4" fmla="*/ 0 h 2140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713" h="214081">
                    <a:moveTo>
                      <a:pt x="97605" y="0"/>
                    </a:moveTo>
                    <a:lnTo>
                      <a:pt x="92050" y="48081"/>
                    </a:lnTo>
                    <a:cubicBezTo>
                      <a:pt x="92050" y="105923"/>
                      <a:pt x="105271" y="163765"/>
                      <a:pt x="131713" y="214081"/>
                    </a:cubicBezTo>
                    <a:cubicBezTo>
                      <a:pt x="58970" y="214081"/>
                      <a:pt x="0" y="139760"/>
                      <a:pt x="0" y="48081"/>
                    </a:cubicBezTo>
                    <a:lnTo>
                      <a:pt x="7702" y="0"/>
                    </a:lnTo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7" name="角丸四角形 146"/>
              <p:cNvSpPr/>
              <p:nvPr/>
            </p:nvSpPr>
            <p:spPr>
              <a:xfrm>
                <a:off x="8111153" y="557237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8" name="角丸四角形 147"/>
              <p:cNvSpPr/>
              <p:nvPr/>
            </p:nvSpPr>
            <p:spPr>
              <a:xfrm>
                <a:off x="8309469" y="557237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9" name="フリーフォーム 148"/>
              <p:cNvSpPr/>
              <p:nvPr/>
            </p:nvSpPr>
            <p:spPr>
              <a:xfrm rot="20700000">
                <a:off x="8574957" y="1754558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50" name="台形 136"/>
              <p:cNvSpPr/>
              <p:nvPr/>
            </p:nvSpPr>
            <p:spPr>
              <a:xfrm rot="20700000">
                <a:off x="8488719" y="1002198"/>
                <a:ext cx="179425" cy="806761"/>
              </a:xfrm>
              <a:custGeom>
                <a:avLst/>
                <a:gdLst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134569 w 179425"/>
                  <a:gd name="connsiteY2" fmla="*/ 0 h 806761"/>
                  <a:gd name="connsiteX3" fmla="*/ 179425 w 179425"/>
                  <a:gd name="connsiteY3" fmla="*/ 806761 h 806761"/>
                  <a:gd name="connsiteX4" fmla="*/ 0 w 179425"/>
                  <a:gd name="connsiteY4" fmla="*/ 806761 h 806761"/>
                  <a:gd name="connsiteX0" fmla="*/ 0 w 179425"/>
                  <a:gd name="connsiteY0" fmla="*/ 806761 h 806761"/>
                  <a:gd name="connsiteX1" fmla="*/ 44856 w 179425"/>
                  <a:gd name="connsiteY1" fmla="*/ 0 h 806761"/>
                  <a:gd name="connsiteX2" fmla="*/ 84786 w 179425"/>
                  <a:gd name="connsiteY2" fmla="*/ 1095 h 806761"/>
                  <a:gd name="connsiteX3" fmla="*/ 134569 w 179425"/>
                  <a:gd name="connsiteY3" fmla="*/ 0 h 806761"/>
                  <a:gd name="connsiteX4" fmla="*/ 179425 w 179425"/>
                  <a:gd name="connsiteY4" fmla="*/ 806761 h 806761"/>
                  <a:gd name="connsiteX5" fmla="*/ 0 w 179425"/>
                  <a:gd name="connsiteY5" fmla="*/ 806761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5" fmla="*/ 176226 w 179425"/>
                  <a:gd name="connsiteY5" fmla="*/ 92535 h 806761"/>
                  <a:gd name="connsiteX0" fmla="*/ 84786 w 179425"/>
                  <a:gd name="connsiteY0" fmla="*/ 1095 h 806761"/>
                  <a:gd name="connsiteX1" fmla="*/ 134569 w 179425"/>
                  <a:gd name="connsiteY1" fmla="*/ 0 h 806761"/>
                  <a:gd name="connsiteX2" fmla="*/ 179425 w 179425"/>
                  <a:gd name="connsiteY2" fmla="*/ 806761 h 806761"/>
                  <a:gd name="connsiteX3" fmla="*/ 0 w 179425"/>
                  <a:gd name="connsiteY3" fmla="*/ 806761 h 806761"/>
                  <a:gd name="connsiteX4" fmla="*/ 44856 w 179425"/>
                  <a:gd name="connsiteY4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4856 w 179425"/>
                  <a:gd name="connsiteY3" fmla="*/ 0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6520 w 179425"/>
                  <a:gd name="connsiteY3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  <a:gd name="connsiteX4" fmla="*/ 46520 w 179425"/>
                  <a:gd name="connsiteY4" fmla="*/ 236218 h 806761"/>
                  <a:gd name="connsiteX0" fmla="*/ 134569 w 179425"/>
                  <a:gd name="connsiteY0" fmla="*/ 0 h 806761"/>
                  <a:gd name="connsiteX1" fmla="*/ 179425 w 179425"/>
                  <a:gd name="connsiteY1" fmla="*/ 806761 h 806761"/>
                  <a:gd name="connsiteX2" fmla="*/ 0 w 179425"/>
                  <a:gd name="connsiteY2" fmla="*/ 806761 h 806761"/>
                  <a:gd name="connsiteX3" fmla="*/ 47391 w 179425"/>
                  <a:gd name="connsiteY3" fmla="*/ 189226 h 806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9425" h="806761">
                    <a:moveTo>
                      <a:pt x="134569" y="0"/>
                    </a:moveTo>
                    <a:lnTo>
                      <a:pt x="179425" y="806761"/>
                    </a:lnTo>
                    <a:lnTo>
                      <a:pt x="0" y="806761"/>
                    </a:lnTo>
                    <a:cubicBezTo>
                      <a:pt x="15040" y="618463"/>
                      <a:pt x="32351" y="377524"/>
                      <a:pt x="47391" y="189226"/>
                    </a:cubicBezTo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5" name="フリーフォーム 124"/>
            <p:cNvSpPr/>
            <p:nvPr/>
          </p:nvSpPr>
          <p:spPr>
            <a:xfrm rot="4500000">
              <a:off x="8109232" y="297934"/>
              <a:ext cx="227248" cy="274448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6" name="片側の 2 つの角を丸めた四角形 497"/>
            <p:cNvSpPr/>
            <p:nvPr/>
          </p:nvSpPr>
          <p:spPr>
            <a:xfrm rot="13303978">
              <a:off x="7829926" y="473915"/>
              <a:ext cx="358053" cy="586878"/>
            </a:xfrm>
            <a:custGeom>
              <a:avLst/>
              <a:gdLst>
                <a:gd name="connsiteX0" fmla="*/ 119 w 433599"/>
                <a:gd name="connsiteY0" fmla="*/ 67399 h 586996"/>
                <a:gd name="connsiteX1" fmla="*/ 75546 w 433599"/>
                <a:gd name="connsiteY1" fmla="*/ 118 h 586996"/>
                <a:gd name="connsiteX2" fmla="*/ 358980 w 433599"/>
                <a:gd name="connsiteY2" fmla="*/ 16298 h 586996"/>
                <a:gd name="connsiteX3" fmla="*/ 389113 w 433599"/>
                <a:gd name="connsiteY3" fmla="*/ 25528 h 586996"/>
                <a:gd name="connsiteX4" fmla="*/ 433599 w 433599"/>
                <a:gd name="connsiteY4" fmla="*/ 89462 h 586996"/>
                <a:gd name="connsiteX5" fmla="*/ 433598 w 433599"/>
                <a:gd name="connsiteY5" fmla="*/ 586996 h 586996"/>
                <a:gd name="connsiteX6" fmla="*/ 248658 w 433599"/>
                <a:gd name="connsiteY6" fmla="*/ 565178 h 586996"/>
                <a:gd name="connsiteX7" fmla="*/ 289337 w 433599"/>
                <a:gd name="connsiteY7" fmla="*/ 155495 h 586996"/>
                <a:gd name="connsiteX8" fmla="*/ 67399 w 433599"/>
                <a:gd name="connsiteY8" fmla="*/ 142826 h 586996"/>
                <a:gd name="connsiteX9" fmla="*/ 118 w 433599"/>
                <a:gd name="connsiteY9" fmla="*/ 67399 h 586996"/>
                <a:gd name="connsiteX10" fmla="*/ 91559 w 433599"/>
                <a:gd name="connsiteY10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9" fmla="*/ 91440 w 433480"/>
                <a:gd name="connsiteY9" fmla="*/ 158839 h 586996"/>
                <a:gd name="connsiteX0" fmla="*/ 0 w 433480"/>
                <a:gd name="connsiteY0" fmla="*/ 67399 h 586996"/>
                <a:gd name="connsiteX1" fmla="*/ 75427 w 433480"/>
                <a:gd name="connsiteY1" fmla="*/ 118 h 586996"/>
                <a:gd name="connsiteX2" fmla="*/ 358861 w 433480"/>
                <a:gd name="connsiteY2" fmla="*/ 16298 h 586996"/>
                <a:gd name="connsiteX3" fmla="*/ 388994 w 433480"/>
                <a:gd name="connsiteY3" fmla="*/ 25528 h 586996"/>
                <a:gd name="connsiteX4" fmla="*/ 433480 w 433480"/>
                <a:gd name="connsiteY4" fmla="*/ 89462 h 586996"/>
                <a:gd name="connsiteX5" fmla="*/ 433479 w 433480"/>
                <a:gd name="connsiteY5" fmla="*/ 586996 h 586996"/>
                <a:gd name="connsiteX6" fmla="*/ 248539 w 433480"/>
                <a:gd name="connsiteY6" fmla="*/ 565178 h 586996"/>
                <a:gd name="connsiteX7" fmla="*/ 289218 w 433480"/>
                <a:gd name="connsiteY7" fmla="*/ 155495 h 586996"/>
                <a:gd name="connsiteX8" fmla="*/ 67280 w 433480"/>
                <a:gd name="connsiteY8" fmla="*/ 142826 h 586996"/>
                <a:gd name="connsiteX0" fmla="*/ 8147 w 366200"/>
                <a:gd name="connsiteY0" fmla="*/ 0 h 586878"/>
                <a:gd name="connsiteX1" fmla="*/ 291581 w 366200"/>
                <a:gd name="connsiteY1" fmla="*/ 16180 h 586878"/>
                <a:gd name="connsiteX2" fmla="*/ 321714 w 366200"/>
                <a:gd name="connsiteY2" fmla="*/ 25410 h 586878"/>
                <a:gd name="connsiteX3" fmla="*/ 366200 w 366200"/>
                <a:gd name="connsiteY3" fmla="*/ 89344 h 586878"/>
                <a:gd name="connsiteX4" fmla="*/ 366199 w 366200"/>
                <a:gd name="connsiteY4" fmla="*/ 586878 h 586878"/>
                <a:gd name="connsiteX5" fmla="*/ 181259 w 366200"/>
                <a:gd name="connsiteY5" fmla="*/ 565060 h 586878"/>
                <a:gd name="connsiteX6" fmla="*/ 221938 w 366200"/>
                <a:gd name="connsiteY6" fmla="*/ 155377 h 586878"/>
                <a:gd name="connsiteX7" fmla="*/ 0 w 366200"/>
                <a:gd name="connsiteY7" fmla="*/ 142708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70008 w 358053"/>
                <a:gd name="connsiteY7" fmla="*/ 144470 h 586878"/>
                <a:gd name="connsiteX0" fmla="*/ 0 w 358053"/>
                <a:gd name="connsiteY0" fmla="*/ 0 h 586878"/>
                <a:gd name="connsiteX1" fmla="*/ 283434 w 358053"/>
                <a:gd name="connsiteY1" fmla="*/ 16180 h 586878"/>
                <a:gd name="connsiteX2" fmla="*/ 313567 w 358053"/>
                <a:gd name="connsiteY2" fmla="*/ 25410 h 586878"/>
                <a:gd name="connsiteX3" fmla="*/ 358053 w 358053"/>
                <a:gd name="connsiteY3" fmla="*/ 89344 h 586878"/>
                <a:gd name="connsiteX4" fmla="*/ 358052 w 358053"/>
                <a:gd name="connsiteY4" fmla="*/ 586878 h 586878"/>
                <a:gd name="connsiteX5" fmla="*/ 173112 w 358053"/>
                <a:gd name="connsiteY5" fmla="*/ 565060 h 586878"/>
                <a:gd name="connsiteX6" fmla="*/ 213791 w 358053"/>
                <a:gd name="connsiteY6" fmla="*/ 155377 h 586878"/>
                <a:gd name="connsiteX7" fmla="*/ 51181 w 358053"/>
                <a:gd name="connsiteY7" fmla="*/ 143395 h 586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58053" h="586878">
                  <a:moveTo>
                    <a:pt x="0" y="0"/>
                  </a:moveTo>
                  <a:lnTo>
                    <a:pt x="283434" y="16180"/>
                  </a:lnTo>
                  <a:cubicBezTo>
                    <a:pt x="294466" y="16810"/>
                    <a:pt x="304771" y="19910"/>
                    <a:pt x="313567" y="25410"/>
                  </a:cubicBezTo>
                  <a:cubicBezTo>
                    <a:pt x="339643" y="34871"/>
                    <a:pt x="358053" y="59958"/>
                    <a:pt x="358053" y="89344"/>
                  </a:cubicBezTo>
                  <a:cubicBezTo>
                    <a:pt x="358053" y="255189"/>
                    <a:pt x="358052" y="421033"/>
                    <a:pt x="358052" y="586878"/>
                  </a:cubicBezTo>
                  <a:lnTo>
                    <a:pt x="173112" y="565060"/>
                  </a:lnTo>
                  <a:lnTo>
                    <a:pt x="213791" y="155377"/>
                  </a:lnTo>
                  <a:lnTo>
                    <a:pt x="51181" y="143395"/>
                  </a:lnTo>
                </a:path>
              </a:pathLst>
            </a:custGeom>
            <a:solidFill>
              <a:srgbClr val="5B9BD5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7" name="フリーフォーム 126"/>
            <p:cNvSpPr/>
            <p:nvPr/>
          </p:nvSpPr>
          <p:spPr>
            <a:xfrm flipH="1">
              <a:off x="7979987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4472C4">
                <a:lumMod val="20000"/>
                <a:lumOff val="8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51" name="グループ化 150"/>
          <p:cNvGrpSpPr/>
          <p:nvPr/>
        </p:nvGrpSpPr>
        <p:grpSpPr>
          <a:xfrm>
            <a:off x="1079002" y="2775024"/>
            <a:ext cx="389839" cy="1617936"/>
            <a:chOff x="1628748" y="330955"/>
            <a:chExt cx="611278" cy="2536969"/>
          </a:xfrm>
        </p:grpSpPr>
        <p:sp>
          <p:nvSpPr>
            <p:cNvPr id="152" name="円/楕円 73"/>
            <p:cNvSpPr/>
            <p:nvPr/>
          </p:nvSpPr>
          <p:spPr>
            <a:xfrm>
              <a:off x="1679754" y="330955"/>
              <a:ext cx="506662" cy="786112"/>
            </a:xfrm>
            <a:custGeom>
              <a:avLst/>
              <a:gdLst>
                <a:gd name="connsiteX0" fmla="*/ 0 w 506661"/>
                <a:gd name="connsiteY0" fmla="*/ 284709 h 569417"/>
                <a:gd name="connsiteX1" fmla="*/ 253331 w 506661"/>
                <a:gd name="connsiteY1" fmla="*/ 0 h 569417"/>
                <a:gd name="connsiteX2" fmla="*/ 506662 w 506661"/>
                <a:gd name="connsiteY2" fmla="*/ 284709 h 569417"/>
                <a:gd name="connsiteX3" fmla="*/ 253331 w 506661"/>
                <a:gd name="connsiteY3" fmla="*/ 569418 h 569417"/>
                <a:gd name="connsiteX4" fmla="*/ 0 w 506661"/>
                <a:gd name="connsiteY4" fmla="*/ 284709 h 569417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786112"/>
                <a:gd name="connsiteX1" fmla="*/ 253331 w 506662"/>
                <a:gd name="connsiteY1" fmla="*/ 0 h 786112"/>
                <a:gd name="connsiteX2" fmla="*/ 506662 w 506662"/>
                <a:gd name="connsiteY2" fmla="*/ 284709 h 786112"/>
                <a:gd name="connsiteX3" fmla="*/ 258094 w 506662"/>
                <a:gd name="connsiteY3" fmla="*/ 786112 h 786112"/>
                <a:gd name="connsiteX4" fmla="*/ 0 w 506662"/>
                <a:gd name="connsiteY4" fmla="*/ 284709 h 786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06662" h="786112">
                  <a:moveTo>
                    <a:pt x="0" y="284709"/>
                  </a:moveTo>
                  <a:cubicBezTo>
                    <a:pt x="0" y="127469"/>
                    <a:pt x="113420" y="0"/>
                    <a:pt x="253331" y="0"/>
                  </a:cubicBezTo>
                  <a:cubicBezTo>
                    <a:pt x="393242" y="0"/>
                    <a:pt x="506662" y="127469"/>
                    <a:pt x="506662" y="284709"/>
                  </a:cubicBezTo>
                  <a:cubicBezTo>
                    <a:pt x="506662" y="441949"/>
                    <a:pt x="398005" y="786112"/>
                    <a:pt x="258094" y="786112"/>
                  </a:cubicBezTo>
                  <a:cubicBezTo>
                    <a:pt x="118183" y="786112"/>
                    <a:pt x="0" y="441949"/>
                    <a:pt x="0" y="284709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3" name="台形 152"/>
            <p:cNvSpPr/>
            <p:nvPr/>
          </p:nvSpPr>
          <p:spPr>
            <a:xfrm>
              <a:off x="1844336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4" name="台形 153"/>
            <p:cNvSpPr/>
            <p:nvPr/>
          </p:nvSpPr>
          <p:spPr>
            <a:xfrm rot="10800000">
              <a:off x="1767639" y="946035"/>
              <a:ext cx="336120" cy="503269"/>
            </a:xfrm>
            <a:prstGeom prst="trapezoid">
              <a:avLst>
                <a:gd name="adj" fmla="val 37044"/>
              </a:avLst>
            </a:prstGeom>
            <a:solidFill>
              <a:srgbClr val="FF99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5" name="フリーフォーム 154"/>
            <p:cNvSpPr/>
            <p:nvPr/>
          </p:nvSpPr>
          <p:spPr>
            <a:xfrm>
              <a:off x="1672413" y="1791600"/>
              <a:ext cx="259233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6" name="フリーフォーム 155"/>
            <p:cNvSpPr/>
            <p:nvPr/>
          </p:nvSpPr>
          <p:spPr>
            <a:xfrm>
              <a:off x="1931646" y="1791600"/>
              <a:ext cx="259235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7" name="円/楕円 156"/>
            <p:cNvSpPr/>
            <p:nvPr/>
          </p:nvSpPr>
          <p:spPr>
            <a:xfrm rot="20700000">
              <a:off x="1689627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8" name="円/楕円 157"/>
            <p:cNvSpPr/>
            <p:nvPr/>
          </p:nvSpPr>
          <p:spPr>
            <a:xfrm rot="900000" flipH="1">
              <a:off x="2098875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9" name="円/楕円 158"/>
            <p:cNvSpPr/>
            <p:nvPr/>
          </p:nvSpPr>
          <p:spPr>
            <a:xfrm>
              <a:off x="1727511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0" name="フリーフォーム 159"/>
            <p:cNvSpPr/>
            <p:nvPr/>
          </p:nvSpPr>
          <p:spPr>
            <a:xfrm rot="10800000">
              <a:off x="1767640" y="945460"/>
              <a:ext cx="336119" cy="119063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FF99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1" name="フリーフォーム 160"/>
            <p:cNvSpPr/>
            <p:nvPr/>
          </p:nvSpPr>
          <p:spPr>
            <a:xfrm>
              <a:off x="1634180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52788 w 593730"/>
                <a:gd name="connsiteY1" fmla="*/ 0 h 925513"/>
                <a:gd name="connsiteX2" fmla="*/ 296865 w 593730"/>
                <a:gd name="connsiteY2" fmla="*/ 428922 h 925513"/>
                <a:gd name="connsiteX3" fmla="*/ 440943 w 593730"/>
                <a:gd name="connsiteY3" fmla="*/ 0 h 925513"/>
                <a:gd name="connsiteX4" fmla="*/ 485250 w 593730"/>
                <a:gd name="connsiteY4" fmla="*/ 0 h 925513"/>
                <a:gd name="connsiteX5" fmla="*/ 593730 w 593730"/>
                <a:gd name="connsiteY5" fmla="*/ 108480 h 925513"/>
                <a:gd name="connsiteX6" fmla="*/ 482793 w 593730"/>
                <a:gd name="connsiteY6" fmla="*/ 556819 h 925513"/>
                <a:gd name="connsiteX7" fmla="*/ 575963 w 593730"/>
                <a:gd name="connsiteY7" fmla="*/ 873126 h 925513"/>
                <a:gd name="connsiteX8" fmla="*/ 337989 w 593730"/>
                <a:gd name="connsiteY8" fmla="*/ 925513 h 925513"/>
                <a:gd name="connsiteX9" fmla="*/ 294067 w 593730"/>
                <a:gd name="connsiteY9" fmla="*/ 852285 h 925513"/>
                <a:gd name="connsiteX10" fmla="*/ 250145 w 593730"/>
                <a:gd name="connsiteY10" fmla="*/ 925513 h 925513"/>
                <a:gd name="connsiteX11" fmla="*/ 13004 w 593730"/>
                <a:gd name="connsiteY11" fmla="*/ 875507 h 925513"/>
                <a:gd name="connsiteX12" fmla="*/ 110938 w 593730"/>
                <a:gd name="connsiteY12" fmla="*/ 556819 h 925513"/>
                <a:gd name="connsiteX13" fmla="*/ 0 w 593730"/>
                <a:gd name="connsiteY13" fmla="*/ 108480 h 925513"/>
                <a:gd name="connsiteX14" fmla="*/ 108480 w 593730"/>
                <a:gd name="connsiteY14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52788" y="0"/>
                  </a:lnTo>
                  <a:lnTo>
                    <a:pt x="296865" y="428922"/>
                  </a:lnTo>
                  <a:lnTo>
                    <a:pt x="440943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2" name="円/楕円 161"/>
            <p:cNvSpPr/>
            <p:nvPr/>
          </p:nvSpPr>
          <p:spPr>
            <a:xfrm>
              <a:off x="1914698" y="1501087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3" name="円/楕円 162"/>
            <p:cNvSpPr/>
            <p:nvPr/>
          </p:nvSpPr>
          <p:spPr>
            <a:xfrm>
              <a:off x="1914698" y="1646343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4" name="フリーフォーム 163"/>
            <p:cNvSpPr/>
            <p:nvPr/>
          </p:nvSpPr>
          <p:spPr>
            <a:xfrm flipH="1">
              <a:off x="1691923" y="946725"/>
              <a:ext cx="477058" cy="440134"/>
            </a:xfrm>
            <a:custGeom>
              <a:avLst/>
              <a:gdLst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5744 w 457325"/>
                <a:gd name="connsiteY11" fmla="*/ 428625 h 428625"/>
                <a:gd name="connsiteX12" fmla="*/ 232392 w 457325"/>
                <a:gd name="connsiteY12" fmla="*/ 418399 h 428625"/>
                <a:gd name="connsiteX13" fmla="*/ 397794 w 457325"/>
                <a:gd name="connsiteY13" fmla="*/ 261938 h 428625"/>
                <a:gd name="connsiteX14" fmla="*/ 343025 w 457325"/>
                <a:gd name="connsiteY14" fmla="*/ 207169 h 428625"/>
                <a:gd name="connsiteX15" fmla="*/ 457325 w 457325"/>
                <a:gd name="connsiteY15" fmla="*/ 150019 h 428625"/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2392 w 457325"/>
                <a:gd name="connsiteY11" fmla="*/ 418399 h 428625"/>
                <a:gd name="connsiteX12" fmla="*/ 397794 w 457325"/>
                <a:gd name="connsiteY12" fmla="*/ 261938 h 428625"/>
                <a:gd name="connsiteX13" fmla="*/ 343025 w 457325"/>
                <a:gd name="connsiteY13" fmla="*/ 207169 h 428625"/>
                <a:gd name="connsiteX14" fmla="*/ 457325 w 457325"/>
                <a:gd name="connsiteY14" fmla="*/ 150019 h 428625"/>
                <a:gd name="connsiteX15" fmla="*/ 390650 w 457325"/>
                <a:gd name="connsiteY15" fmla="*/ 0 h 428625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232392 w 457325"/>
                <a:gd name="connsiteY10" fmla="*/ 418399 h 421926"/>
                <a:gd name="connsiteX11" fmla="*/ 397794 w 457325"/>
                <a:gd name="connsiteY11" fmla="*/ 261938 h 421926"/>
                <a:gd name="connsiteX12" fmla="*/ 343025 w 457325"/>
                <a:gd name="connsiteY12" fmla="*/ 207169 h 421926"/>
                <a:gd name="connsiteX13" fmla="*/ 457325 w 457325"/>
                <a:gd name="connsiteY13" fmla="*/ 150019 h 421926"/>
                <a:gd name="connsiteX14" fmla="*/ 390650 w 457325"/>
                <a:gd name="connsiteY14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397794 w 457325"/>
                <a:gd name="connsiteY10" fmla="*/ 261938 h 421926"/>
                <a:gd name="connsiteX11" fmla="*/ 343025 w 457325"/>
                <a:gd name="connsiteY11" fmla="*/ 207169 h 421926"/>
                <a:gd name="connsiteX12" fmla="*/ 457325 w 457325"/>
                <a:gd name="connsiteY12" fmla="*/ 150019 h 421926"/>
                <a:gd name="connsiteX13" fmla="*/ 390650 w 457325"/>
                <a:gd name="connsiteY13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8663 w 457325"/>
                <a:gd name="connsiteY8" fmla="*/ 421926 h 421926"/>
                <a:gd name="connsiteX9" fmla="*/ 397794 w 457325"/>
                <a:gd name="connsiteY9" fmla="*/ 261938 h 421926"/>
                <a:gd name="connsiteX10" fmla="*/ 343025 w 457325"/>
                <a:gd name="connsiteY10" fmla="*/ 207169 h 421926"/>
                <a:gd name="connsiteX11" fmla="*/ 457325 w 457325"/>
                <a:gd name="connsiteY11" fmla="*/ 150019 h 421926"/>
                <a:gd name="connsiteX12" fmla="*/ 390650 w 457325"/>
                <a:gd name="connsiteY12" fmla="*/ 0 h 4219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57325" h="421926">
                  <a:moveTo>
                    <a:pt x="390650" y="0"/>
                  </a:moveTo>
                  <a:lnTo>
                    <a:pt x="362075" y="0"/>
                  </a:lnTo>
                  <a:lnTo>
                    <a:pt x="228663" y="407021"/>
                  </a:lnTo>
                  <a:lnTo>
                    <a:pt x="95250" y="0"/>
                  </a:lnTo>
                  <a:lnTo>
                    <a:pt x="66675" y="0"/>
                  </a:lnTo>
                  <a:lnTo>
                    <a:pt x="0" y="150019"/>
                  </a:lnTo>
                  <a:lnTo>
                    <a:pt x="114300" y="207169"/>
                  </a:lnTo>
                  <a:lnTo>
                    <a:pt x="59531" y="261938"/>
                  </a:lnTo>
                  <a:lnTo>
                    <a:pt x="228663" y="421926"/>
                  </a:lnTo>
                  <a:lnTo>
                    <a:pt x="397794" y="261938"/>
                  </a:lnTo>
                  <a:lnTo>
                    <a:pt x="343025" y="207169"/>
                  </a:lnTo>
                  <a:lnTo>
                    <a:pt x="457325" y="150019"/>
                  </a:lnTo>
                  <a:lnTo>
                    <a:pt x="390650" y="0"/>
                  </a:ln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5" name="弦 164"/>
            <p:cNvSpPr/>
            <p:nvPr/>
          </p:nvSpPr>
          <p:spPr>
            <a:xfrm rot="5400000">
              <a:off x="1725990" y="349958"/>
              <a:ext cx="402242" cy="417350"/>
            </a:xfrm>
            <a:prstGeom prst="chord">
              <a:avLst>
                <a:gd name="adj1" fmla="val 4328764"/>
                <a:gd name="adj2" fmla="val 14608432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6" name="弦 165"/>
            <p:cNvSpPr/>
            <p:nvPr/>
          </p:nvSpPr>
          <p:spPr>
            <a:xfrm rot="16200000" flipH="1">
              <a:off x="1762780" y="384781"/>
              <a:ext cx="402242" cy="392526"/>
            </a:xfrm>
            <a:prstGeom prst="chord">
              <a:avLst>
                <a:gd name="adj1" fmla="val 4457183"/>
                <a:gd name="adj2" fmla="val 1184889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7" name="フリーフォーム 166"/>
            <p:cNvSpPr/>
            <p:nvPr/>
          </p:nvSpPr>
          <p:spPr>
            <a:xfrm>
              <a:off x="1693318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660033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8" name="フリーフォーム 167"/>
            <p:cNvSpPr/>
            <p:nvPr/>
          </p:nvSpPr>
          <p:spPr>
            <a:xfrm flipH="1">
              <a:off x="193164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660033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9" name="角丸四角形 168"/>
            <p:cNvSpPr/>
            <p:nvPr/>
          </p:nvSpPr>
          <p:spPr>
            <a:xfrm>
              <a:off x="1810398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0" name="角丸四角形 169"/>
            <p:cNvSpPr/>
            <p:nvPr/>
          </p:nvSpPr>
          <p:spPr>
            <a:xfrm>
              <a:off x="2008714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71" name="グループ化 170"/>
            <p:cNvGrpSpPr/>
            <p:nvPr/>
          </p:nvGrpSpPr>
          <p:grpSpPr>
            <a:xfrm>
              <a:off x="1758419" y="674002"/>
              <a:ext cx="413395" cy="285188"/>
              <a:chOff x="1268590" y="2659816"/>
              <a:chExt cx="966689" cy="666887"/>
            </a:xfrm>
          </p:grpSpPr>
          <p:sp>
            <p:nvSpPr>
              <p:cNvPr id="175" name="フリーフォーム 174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76" name="フリーフォーム 175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72" name="グループ化 171"/>
            <p:cNvGrpSpPr/>
            <p:nvPr/>
          </p:nvGrpSpPr>
          <p:grpSpPr>
            <a:xfrm>
              <a:off x="1628748" y="855527"/>
              <a:ext cx="611278" cy="566388"/>
              <a:chOff x="1628748" y="855527"/>
              <a:chExt cx="611278" cy="566388"/>
            </a:xfrm>
          </p:grpSpPr>
          <p:sp>
            <p:nvSpPr>
              <p:cNvPr id="173" name="片側の 2 つの角を丸めた四角形 497"/>
              <p:cNvSpPr/>
              <p:nvPr/>
            </p:nvSpPr>
            <p:spPr>
              <a:xfrm rot="12126462">
                <a:off x="1628748" y="855528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74" name="片側の 2 つの角を丸めた四角形 497"/>
              <p:cNvSpPr/>
              <p:nvPr/>
            </p:nvSpPr>
            <p:spPr>
              <a:xfrm rot="9473538" flipH="1">
                <a:off x="2055085" y="855527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77" name="グループ化 176"/>
          <p:cNvGrpSpPr/>
          <p:nvPr/>
        </p:nvGrpSpPr>
        <p:grpSpPr>
          <a:xfrm>
            <a:off x="2992074" y="2775024"/>
            <a:ext cx="389839" cy="1617936"/>
            <a:chOff x="3064385" y="330955"/>
            <a:chExt cx="611278" cy="2536969"/>
          </a:xfrm>
        </p:grpSpPr>
        <p:sp>
          <p:nvSpPr>
            <p:cNvPr id="178" name="フリーフォーム 177"/>
            <p:cNvSpPr/>
            <p:nvPr/>
          </p:nvSpPr>
          <p:spPr>
            <a:xfrm>
              <a:off x="3164553" y="1791600"/>
              <a:ext cx="192260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9" name="フリーフォーム 178"/>
            <p:cNvSpPr/>
            <p:nvPr/>
          </p:nvSpPr>
          <p:spPr>
            <a:xfrm>
              <a:off x="3382013" y="1791600"/>
              <a:ext cx="192261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0" name="台形 179"/>
            <p:cNvSpPr/>
            <p:nvPr/>
          </p:nvSpPr>
          <p:spPr>
            <a:xfrm rot="10800000">
              <a:off x="3107438" y="1808326"/>
              <a:ext cx="521300" cy="495054"/>
            </a:xfrm>
            <a:prstGeom prst="trapezoid">
              <a:avLst>
                <a:gd name="adj" fmla="val 19626"/>
              </a:avLst>
            </a:prstGeom>
            <a:solidFill>
              <a:srgbClr val="70AD47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1" name="円/楕円 73"/>
            <p:cNvSpPr/>
            <p:nvPr/>
          </p:nvSpPr>
          <p:spPr>
            <a:xfrm>
              <a:off x="3116796" y="330955"/>
              <a:ext cx="506662" cy="471631"/>
            </a:xfrm>
            <a:custGeom>
              <a:avLst/>
              <a:gdLst>
                <a:gd name="connsiteX0" fmla="*/ 0 w 506661"/>
                <a:gd name="connsiteY0" fmla="*/ 284709 h 569417"/>
                <a:gd name="connsiteX1" fmla="*/ 253331 w 506661"/>
                <a:gd name="connsiteY1" fmla="*/ 0 h 569417"/>
                <a:gd name="connsiteX2" fmla="*/ 506662 w 506661"/>
                <a:gd name="connsiteY2" fmla="*/ 284709 h 569417"/>
                <a:gd name="connsiteX3" fmla="*/ 253331 w 506661"/>
                <a:gd name="connsiteY3" fmla="*/ 569418 h 569417"/>
                <a:gd name="connsiteX4" fmla="*/ 0 w 506661"/>
                <a:gd name="connsiteY4" fmla="*/ 284709 h 569417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786112"/>
                <a:gd name="connsiteX1" fmla="*/ 253331 w 506662"/>
                <a:gd name="connsiteY1" fmla="*/ 0 h 786112"/>
                <a:gd name="connsiteX2" fmla="*/ 506662 w 506662"/>
                <a:gd name="connsiteY2" fmla="*/ 284709 h 786112"/>
                <a:gd name="connsiteX3" fmla="*/ 258094 w 506662"/>
                <a:gd name="connsiteY3" fmla="*/ 786112 h 786112"/>
                <a:gd name="connsiteX4" fmla="*/ 0 w 506662"/>
                <a:gd name="connsiteY4" fmla="*/ 284709 h 786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06662" h="786112">
                  <a:moveTo>
                    <a:pt x="0" y="284709"/>
                  </a:moveTo>
                  <a:cubicBezTo>
                    <a:pt x="0" y="127469"/>
                    <a:pt x="113420" y="0"/>
                    <a:pt x="253331" y="0"/>
                  </a:cubicBezTo>
                  <a:cubicBezTo>
                    <a:pt x="393242" y="0"/>
                    <a:pt x="506662" y="127469"/>
                    <a:pt x="506662" y="284709"/>
                  </a:cubicBezTo>
                  <a:cubicBezTo>
                    <a:pt x="506662" y="441949"/>
                    <a:pt x="398005" y="786112"/>
                    <a:pt x="258094" y="786112"/>
                  </a:cubicBezTo>
                  <a:cubicBezTo>
                    <a:pt x="118183" y="786112"/>
                    <a:pt x="0" y="441949"/>
                    <a:pt x="0" y="284709"/>
                  </a:cubicBezTo>
                  <a:close/>
                </a:path>
              </a:pathLst>
            </a:custGeom>
            <a:solidFill>
              <a:srgbClr val="7030A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2" name="台形 181"/>
            <p:cNvSpPr/>
            <p:nvPr/>
          </p:nvSpPr>
          <p:spPr>
            <a:xfrm>
              <a:off x="3281378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3" name="台形 182"/>
            <p:cNvSpPr/>
            <p:nvPr/>
          </p:nvSpPr>
          <p:spPr>
            <a:xfrm rot="10800000">
              <a:off x="3204681" y="946035"/>
              <a:ext cx="336120" cy="503269"/>
            </a:xfrm>
            <a:prstGeom prst="trapezoid">
              <a:avLst>
                <a:gd name="adj" fmla="val 37044"/>
              </a:avLst>
            </a:prstGeom>
            <a:solidFill>
              <a:srgbClr val="70AD47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4" name="円/楕円 183"/>
            <p:cNvSpPr/>
            <p:nvPr/>
          </p:nvSpPr>
          <p:spPr>
            <a:xfrm rot="20700000">
              <a:off x="3126669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5" name="円/楕円 184"/>
            <p:cNvSpPr/>
            <p:nvPr/>
          </p:nvSpPr>
          <p:spPr>
            <a:xfrm rot="900000" flipH="1">
              <a:off x="3535917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6" name="円/楕円 185"/>
            <p:cNvSpPr/>
            <p:nvPr/>
          </p:nvSpPr>
          <p:spPr>
            <a:xfrm>
              <a:off x="3164553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7" name="フリーフォーム 186"/>
            <p:cNvSpPr/>
            <p:nvPr/>
          </p:nvSpPr>
          <p:spPr>
            <a:xfrm rot="10800000">
              <a:off x="3204681" y="945460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8" name="フリーフォーム 187"/>
            <p:cNvSpPr/>
            <p:nvPr/>
          </p:nvSpPr>
          <p:spPr>
            <a:xfrm>
              <a:off x="3071222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52788 w 593730"/>
                <a:gd name="connsiteY1" fmla="*/ 0 h 925513"/>
                <a:gd name="connsiteX2" fmla="*/ 296865 w 593730"/>
                <a:gd name="connsiteY2" fmla="*/ 428922 h 925513"/>
                <a:gd name="connsiteX3" fmla="*/ 440943 w 593730"/>
                <a:gd name="connsiteY3" fmla="*/ 0 h 925513"/>
                <a:gd name="connsiteX4" fmla="*/ 485250 w 593730"/>
                <a:gd name="connsiteY4" fmla="*/ 0 h 925513"/>
                <a:gd name="connsiteX5" fmla="*/ 593730 w 593730"/>
                <a:gd name="connsiteY5" fmla="*/ 108480 h 925513"/>
                <a:gd name="connsiteX6" fmla="*/ 482793 w 593730"/>
                <a:gd name="connsiteY6" fmla="*/ 556819 h 925513"/>
                <a:gd name="connsiteX7" fmla="*/ 575963 w 593730"/>
                <a:gd name="connsiteY7" fmla="*/ 873126 h 925513"/>
                <a:gd name="connsiteX8" fmla="*/ 337989 w 593730"/>
                <a:gd name="connsiteY8" fmla="*/ 925513 h 925513"/>
                <a:gd name="connsiteX9" fmla="*/ 294067 w 593730"/>
                <a:gd name="connsiteY9" fmla="*/ 852285 h 925513"/>
                <a:gd name="connsiteX10" fmla="*/ 250145 w 593730"/>
                <a:gd name="connsiteY10" fmla="*/ 925513 h 925513"/>
                <a:gd name="connsiteX11" fmla="*/ 13004 w 593730"/>
                <a:gd name="connsiteY11" fmla="*/ 875507 h 925513"/>
                <a:gd name="connsiteX12" fmla="*/ 110938 w 593730"/>
                <a:gd name="connsiteY12" fmla="*/ 556819 h 925513"/>
                <a:gd name="connsiteX13" fmla="*/ 0 w 593730"/>
                <a:gd name="connsiteY13" fmla="*/ 108480 h 925513"/>
                <a:gd name="connsiteX14" fmla="*/ 108480 w 593730"/>
                <a:gd name="connsiteY14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52788" y="0"/>
                  </a:lnTo>
                  <a:lnTo>
                    <a:pt x="296865" y="428922"/>
                  </a:lnTo>
                  <a:lnTo>
                    <a:pt x="440943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E7E6E6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9" name="円/楕円 188"/>
            <p:cNvSpPr/>
            <p:nvPr/>
          </p:nvSpPr>
          <p:spPr>
            <a:xfrm>
              <a:off x="3351740" y="1501087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0" name="円/楕円 189"/>
            <p:cNvSpPr/>
            <p:nvPr/>
          </p:nvSpPr>
          <p:spPr>
            <a:xfrm>
              <a:off x="3351740" y="1646343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1" name="フリーフォーム 190"/>
            <p:cNvSpPr/>
            <p:nvPr/>
          </p:nvSpPr>
          <p:spPr>
            <a:xfrm flipH="1">
              <a:off x="3128965" y="946725"/>
              <a:ext cx="477058" cy="440134"/>
            </a:xfrm>
            <a:custGeom>
              <a:avLst/>
              <a:gdLst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5744 w 457325"/>
                <a:gd name="connsiteY11" fmla="*/ 428625 h 428625"/>
                <a:gd name="connsiteX12" fmla="*/ 232392 w 457325"/>
                <a:gd name="connsiteY12" fmla="*/ 418399 h 428625"/>
                <a:gd name="connsiteX13" fmla="*/ 397794 w 457325"/>
                <a:gd name="connsiteY13" fmla="*/ 261938 h 428625"/>
                <a:gd name="connsiteX14" fmla="*/ 343025 w 457325"/>
                <a:gd name="connsiteY14" fmla="*/ 207169 h 428625"/>
                <a:gd name="connsiteX15" fmla="*/ 457325 w 457325"/>
                <a:gd name="connsiteY15" fmla="*/ 150019 h 428625"/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2392 w 457325"/>
                <a:gd name="connsiteY11" fmla="*/ 418399 h 428625"/>
                <a:gd name="connsiteX12" fmla="*/ 397794 w 457325"/>
                <a:gd name="connsiteY12" fmla="*/ 261938 h 428625"/>
                <a:gd name="connsiteX13" fmla="*/ 343025 w 457325"/>
                <a:gd name="connsiteY13" fmla="*/ 207169 h 428625"/>
                <a:gd name="connsiteX14" fmla="*/ 457325 w 457325"/>
                <a:gd name="connsiteY14" fmla="*/ 150019 h 428625"/>
                <a:gd name="connsiteX15" fmla="*/ 390650 w 457325"/>
                <a:gd name="connsiteY15" fmla="*/ 0 h 428625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232392 w 457325"/>
                <a:gd name="connsiteY10" fmla="*/ 418399 h 421926"/>
                <a:gd name="connsiteX11" fmla="*/ 397794 w 457325"/>
                <a:gd name="connsiteY11" fmla="*/ 261938 h 421926"/>
                <a:gd name="connsiteX12" fmla="*/ 343025 w 457325"/>
                <a:gd name="connsiteY12" fmla="*/ 207169 h 421926"/>
                <a:gd name="connsiteX13" fmla="*/ 457325 w 457325"/>
                <a:gd name="connsiteY13" fmla="*/ 150019 h 421926"/>
                <a:gd name="connsiteX14" fmla="*/ 390650 w 457325"/>
                <a:gd name="connsiteY14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397794 w 457325"/>
                <a:gd name="connsiteY10" fmla="*/ 261938 h 421926"/>
                <a:gd name="connsiteX11" fmla="*/ 343025 w 457325"/>
                <a:gd name="connsiteY11" fmla="*/ 207169 h 421926"/>
                <a:gd name="connsiteX12" fmla="*/ 457325 w 457325"/>
                <a:gd name="connsiteY12" fmla="*/ 150019 h 421926"/>
                <a:gd name="connsiteX13" fmla="*/ 390650 w 457325"/>
                <a:gd name="connsiteY13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8663 w 457325"/>
                <a:gd name="connsiteY8" fmla="*/ 421926 h 421926"/>
                <a:gd name="connsiteX9" fmla="*/ 397794 w 457325"/>
                <a:gd name="connsiteY9" fmla="*/ 261938 h 421926"/>
                <a:gd name="connsiteX10" fmla="*/ 343025 w 457325"/>
                <a:gd name="connsiteY10" fmla="*/ 207169 h 421926"/>
                <a:gd name="connsiteX11" fmla="*/ 457325 w 457325"/>
                <a:gd name="connsiteY11" fmla="*/ 150019 h 421926"/>
                <a:gd name="connsiteX12" fmla="*/ 390650 w 457325"/>
                <a:gd name="connsiteY12" fmla="*/ 0 h 4219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57325" h="421926">
                  <a:moveTo>
                    <a:pt x="390650" y="0"/>
                  </a:moveTo>
                  <a:lnTo>
                    <a:pt x="362075" y="0"/>
                  </a:lnTo>
                  <a:lnTo>
                    <a:pt x="228663" y="407021"/>
                  </a:lnTo>
                  <a:lnTo>
                    <a:pt x="95250" y="0"/>
                  </a:lnTo>
                  <a:lnTo>
                    <a:pt x="66675" y="0"/>
                  </a:lnTo>
                  <a:lnTo>
                    <a:pt x="0" y="150019"/>
                  </a:lnTo>
                  <a:lnTo>
                    <a:pt x="114300" y="207169"/>
                  </a:lnTo>
                  <a:lnTo>
                    <a:pt x="59531" y="261938"/>
                  </a:lnTo>
                  <a:lnTo>
                    <a:pt x="228663" y="421926"/>
                  </a:lnTo>
                  <a:lnTo>
                    <a:pt x="397794" y="261938"/>
                  </a:lnTo>
                  <a:lnTo>
                    <a:pt x="343025" y="207169"/>
                  </a:lnTo>
                  <a:lnTo>
                    <a:pt x="457325" y="150019"/>
                  </a:lnTo>
                  <a:lnTo>
                    <a:pt x="390650" y="0"/>
                  </a:lnTo>
                  <a:close/>
                </a:path>
              </a:pathLst>
            </a:custGeom>
            <a:solidFill>
              <a:sysClr val="window" lastClr="FFFFFF">
                <a:lumMod val="50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2" name="フリーフォーム 191"/>
            <p:cNvSpPr/>
            <p:nvPr/>
          </p:nvSpPr>
          <p:spPr>
            <a:xfrm>
              <a:off x="3130360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3" name="フリーフォーム 192"/>
            <p:cNvSpPr/>
            <p:nvPr/>
          </p:nvSpPr>
          <p:spPr>
            <a:xfrm flipH="1">
              <a:off x="3368689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4" name="月 193"/>
            <p:cNvSpPr/>
            <p:nvPr/>
          </p:nvSpPr>
          <p:spPr>
            <a:xfrm rot="18900000" flipH="1">
              <a:off x="3448294" y="353662"/>
              <a:ext cx="123928" cy="304194"/>
            </a:xfrm>
            <a:prstGeom prst="moon">
              <a:avLst>
                <a:gd name="adj" fmla="val 69443"/>
              </a:avLst>
            </a:prstGeom>
            <a:solidFill>
              <a:srgbClr val="7030A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5" name="月 194"/>
            <p:cNvSpPr/>
            <p:nvPr/>
          </p:nvSpPr>
          <p:spPr>
            <a:xfrm rot="3600000">
              <a:off x="3225250" y="264985"/>
              <a:ext cx="159218" cy="414688"/>
            </a:xfrm>
            <a:prstGeom prst="moon">
              <a:avLst>
                <a:gd name="adj" fmla="val 69443"/>
              </a:avLst>
            </a:prstGeom>
            <a:solidFill>
              <a:srgbClr val="7030A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6" name="角丸四角形 195"/>
            <p:cNvSpPr/>
            <p:nvPr/>
          </p:nvSpPr>
          <p:spPr>
            <a:xfrm>
              <a:off x="3244265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7" name="角丸四角形 196"/>
            <p:cNvSpPr/>
            <p:nvPr/>
          </p:nvSpPr>
          <p:spPr>
            <a:xfrm>
              <a:off x="3442581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98" name="グループ化 197"/>
            <p:cNvGrpSpPr/>
            <p:nvPr/>
          </p:nvGrpSpPr>
          <p:grpSpPr>
            <a:xfrm>
              <a:off x="3194056" y="674002"/>
              <a:ext cx="413395" cy="285188"/>
              <a:chOff x="1268590" y="2659816"/>
              <a:chExt cx="966689" cy="666887"/>
            </a:xfrm>
          </p:grpSpPr>
          <p:sp>
            <p:nvSpPr>
              <p:cNvPr id="202" name="フリーフォーム 201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03" name="フリーフォーム 202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99" name="グループ化 198"/>
            <p:cNvGrpSpPr/>
            <p:nvPr/>
          </p:nvGrpSpPr>
          <p:grpSpPr>
            <a:xfrm>
              <a:off x="3064385" y="855527"/>
              <a:ext cx="611278" cy="566388"/>
              <a:chOff x="1628748" y="855527"/>
              <a:chExt cx="611278" cy="566388"/>
            </a:xfrm>
          </p:grpSpPr>
          <p:sp>
            <p:nvSpPr>
              <p:cNvPr id="200" name="片側の 2 つの角を丸めた四角形 497"/>
              <p:cNvSpPr/>
              <p:nvPr/>
            </p:nvSpPr>
            <p:spPr>
              <a:xfrm rot="12126462">
                <a:off x="1628748" y="855528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01" name="片側の 2 つの角を丸めた四角形 497"/>
              <p:cNvSpPr/>
              <p:nvPr/>
            </p:nvSpPr>
            <p:spPr>
              <a:xfrm rot="9473538" flipH="1">
                <a:off x="2055085" y="855527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04" name="グループ化 203"/>
          <p:cNvGrpSpPr/>
          <p:nvPr/>
        </p:nvGrpSpPr>
        <p:grpSpPr>
          <a:xfrm>
            <a:off x="4786267" y="2794874"/>
            <a:ext cx="390666" cy="1598086"/>
            <a:chOff x="4523140" y="362080"/>
            <a:chExt cx="612576" cy="2505844"/>
          </a:xfrm>
        </p:grpSpPr>
        <p:sp>
          <p:nvSpPr>
            <p:cNvPr id="205" name="片側の 2 つの角を丸めた四角形 204"/>
            <p:cNvSpPr/>
            <p:nvPr/>
          </p:nvSpPr>
          <p:spPr>
            <a:xfrm>
              <a:off x="4592208" y="362080"/>
              <a:ext cx="468916" cy="52365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6" name="フリーフォーム 205"/>
            <p:cNvSpPr/>
            <p:nvPr/>
          </p:nvSpPr>
          <p:spPr>
            <a:xfrm>
              <a:off x="4616836" y="1791600"/>
              <a:ext cx="201052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7" name="フリーフォーム 206"/>
            <p:cNvSpPr/>
            <p:nvPr/>
          </p:nvSpPr>
          <p:spPr>
            <a:xfrm>
              <a:off x="4830888" y="1791600"/>
              <a:ext cx="201054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8" name="台形 207"/>
            <p:cNvSpPr/>
            <p:nvPr/>
          </p:nvSpPr>
          <p:spPr>
            <a:xfrm>
              <a:off x="4523140" y="1560910"/>
              <a:ext cx="608022" cy="680157"/>
            </a:xfrm>
            <a:prstGeom prst="trapezoid">
              <a:avLst>
                <a:gd name="adj" fmla="val 13096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9" name="フリーフォーム 208"/>
            <p:cNvSpPr/>
            <p:nvPr/>
          </p:nvSpPr>
          <p:spPr>
            <a:xfrm>
              <a:off x="4641065" y="805868"/>
              <a:ext cx="365036" cy="368514"/>
            </a:xfrm>
            <a:custGeom>
              <a:avLst/>
              <a:gdLst>
                <a:gd name="connsiteX0" fmla="*/ 138862 w 365036"/>
                <a:gd name="connsiteY0" fmla="*/ 0 h 368514"/>
                <a:gd name="connsiteX1" fmla="*/ 226175 w 365036"/>
                <a:gd name="connsiteY1" fmla="*/ 0 h 368514"/>
                <a:gd name="connsiteX2" fmla="*/ 261544 w 365036"/>
                <a:gd name="connsiteY2" fmla="*/ 146619 h 368514"/>
                <a:gd name="connsiteX3" fmla="*/ 328053 w 365036"/>
                <a:gd name="connsiteY3" fmla="*/ 146619 h 368514"/>
                <a:gd name="connsiteX4" fmla="*/ 365036 w 365036"/>
                <a:gd name="connsiteY4" fmla="*/ 183602 h 368514"/>
                <a:gd name="connsiteX5" fmla="*/ 365036 w 365036"/>
                <a:gd name="connsiteY5" fmla="*/ 368514 h 368514"/>
                <a:gd name="connsiteX6" fmla="*/ 0 w 365036"/>
                <a:gd name="connsiteY6" fmla="*/ 368514 h 368514"/>
                <a:gd name="connsiteX7" fmla="*/ 0 w 365036"/>
                <a:gd name="connsiteY7" fmla="*/ 183602 h 368514"/>
                <a:gd name="connsiteX8" fmla="*/ 36983 w 365036"/>
                <a:gd name="connsiteY8" fmla="*/ 146619 h 368514"/>
                <a:gd name="connsiteX9" fmla="*/ 103494 w 365036"/>
                <a:gd name="connsiteY9" fmla="*/ 146619 h 3685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65036" h="368514">
                  <a:moveTo>
                    <a:pt x="138862" y="0"/>
                  </a:moveTo>
                  <a:lnTo>
                    <a:pt x="226175" y="0"/>
                  </a:lnTo>
                  <a:lnTo>
                    <a:pt x="261544" y="146619"/>
                  </a:lnTo>
                  <a:lnTo>
                    <a:pt x="328053" y="146619"/>
                  </a:lnTo>
                  <a:cubicBezTo>
                    <a:pt x="348478" y="146619"/>
                    <a:pt x="365036" y="163177"/>
                    <a:pt x="365036" y="183602"/>
                  </a:cubicBezTo>
                  <a:lnTo>
                    <a:pt x="365036" y="368514"/>
                  </a:lnTo>
                  <a:lnTo>
                    <a:pt x="0" y="368514"/>
                  </a:lnTo>
                  <a:lnTo>
                    <a:pt x="0" y="183602"/>
                  </a:lnTo>
                  <a:cubicBezTo>
                    <a:pt x="0" y="163177"/>
                    <a:pt x="16558" y="146619"/>
                    <a:pt x="36983" y="146619"/>
                  </a:cubicBezTo>
                  <a:lnTo>
                    <a:pt x="103494" y="146619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0" name="フリーフォーム 209"/>
            <p:cNvSpPr/>
            <p:nvPr/>
          </p:nvSpPr>
          <p:spPr>
            <a:xfrm rot="10800000">
              <a:off x="4633243" y="964868"/>
              <a:ext cx="383618" cy="597805"/>
            </a:xfrm>
            <a:custGeom>
              <a:avLst/>
              <a:gdLst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351853 w 383618"/>
                <a:gd name="connsiteY2" fmla="*/ 599725 h 619047"/>
                <a:gd name="connsiteX3" fmla="*/ 191810 w 383618"/>
                <a:gd name="connsiteY3" fmla="*/ 459268 h 619047"/>
                <a:gd name="connsiteX4" fmla="*/ 31768 w 383618"/>
                <a:gd name="connsiteY4" fmla="*/ 599725 h 619047"/>
                <a:gd name="connsiteX5" fmla="*/ 28822 w 383618"/>
                <a:gd name="connsiteY5" fmla="*/ 619047 h 619047"/>
                <a:gd name="connsiteX6" fmla="*/ 0 w 383618"/>
                <a:gd name="connsiteY6" fmla="*/ 619047 h 619047"/>
                <a:gd name="connsiteX7" fmla="*/ 35918 w 383618"/>
                <a:gd name="connsiteY7" fmla="*/ 0 h 619047"/>
                <a:gd name="connsiteX8" fmla="*/ 347700 w 383618"/>
                <a:gd name="connsiteY8" fmla="*/ 0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351853 w 383618"/>
                <a:gd name="connsiteY2" fmla="*/ 599725 h 619047"/>
                <a:gd name="connsiteX3" fmla="*/ 189429 w 383618"/>
                <a:gd name="connsiteY3" fmla="*/ 530779 h 619047"/>
                <a:gd name="connsiteX4" fmla="*/ 31768 w 383618"/>
                <a:gd name="connsiteY4" fmla="*/ 599725 h 619047"/>
                <a:gd name="connsiteX5" fmla="*/ 28822 w 383618"/>
                <a:gd name="connsiteY5" fmla="*/ 619047 h 619047"/>
                <a:gd name="connsiteX6" fmla="*/ 0 w 383618"/>
                <a:gd name="connsiteY6" fmla="*/ 619047 h 619047"/>
                <a:gd name="connsiteX7" fmla="*/ 35918 w 383618"/>
                <a:gd name="connsiteY7" fmla="*/ 0 h 619047"/>
                <a:gd name="connsiteX8" fmla="*/ 347700 w 383618"/>
                <a:gd name="connsiteY8" fmla="*/ 0 h 619047"/>
                <a:gd name="connsiteX9" fmla="*/ 383618 w 383618"/>
                <a:gd name="connsiteY9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31768 w 383618"/>
                <a:gd name="connsiteY3" fmla="*/ 599725 h 619047"/>
                <a:gd name="connsiteX4" fmla="*/ 28822 w 383618"/>
                <a:gd name="connsiteY4" fmla="*/ 619047 h 619047"/>
                <a:gd name="connsiteX5" fmla="*/ 0 w 383618"/>
                <a:gd name="connsiteY5" fmla="*/ 619047 h 619047"/>
                <a:gd name="connsiteX6" fmla="*/ 35918 w 383618"/>
                <a:gd name="connsiteY6" fmla="*/ 0 h 619047"/>
                <a:gd name="connsiteX7" fmla="*/ 347700 w 383618"/>
                <a:gd name="connsiteY7" fmla="*/ 0 h 619047"/>
                <a:gd name="connsiteX8" fmla="*/ 383618 w 383618"/>
                <a:gd name="connsiteY8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83618" h="619047">
                  <a:moveTo>
                    <a:pt x="383618" y="619047"/>
                  </a:moveTo>
                  <a:lnTo>
                    <a:pt x="354799" y="619047"/>
                  </a:lnTo>
                  <a:cubicBezTo>
                    <a:pt x="333014" y="579761"/>
                    <a:pt x="286620" y="530779"/>
                    <a:pt x="189429" y="530779"/>
                  </a:cubicBezTo>
                  <a:cubicBezTo>
                    <a:pt x="92238" y="530779"/>
                    <a:pt x="53249" y="589541"/>
                    <a:pt x="28822" y="619047"/>
                  </a:cubicBezTo>
                  <a:lnTo>
                    <a:pt x="0" y="619047"/>
                  </a:lnTo>
                  <a:lnTo>
                    <a:pt x="35918" y="0"/>
                  </a:lnTo>
                  <a:lnTo>
                    <a:pt x="347700" y="0"/>
                  </a:lnTo>
                  <a:lnTo>
                    <a:pt x="383618" y="619047"/>
                  </a:lnTo>
                  <a:close/>
                </a:path>
              </a:pathLst>
            </a:custGeom>
            <a:solidFill>
              <a:srgbClr val="FF99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1" name="正方形/長方形 210"/>
            <p:cNvSpPr/>
            <p:nvPr/>
          </p:nvSpPr>
          <p:spPr>
            <a:xfrm>
              <a:off x="4683488" y="1538932"/>
              <a:ext cx="283126" cy="45719"/>
            </a:xfrm>
            <a:prstGeom prst="rect">
              <a:avLst/>
            </a:prstGeom>
            <a:solidFill>
              <a:srgbClr val="660033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2" name="角丸四角形 211"/>
            <p:cNvSpPr/>
            <p:nvPr/>
          </p:nvSpPr>
          <p:spPr>
            <a:xfrm>
              <a:off x="4774715" y="1535879"/>
              <a:ext cx="100673" cy="48772"/>
            </a:xfrm>
            <a:prstGeom prst="roundRect">
              <a:avLst>
                <a:gd name="adj" fmla="val 33224"/>
              </a:avLst>
            </a:prstGeom>
            <a:solidFill>
              <a:sysClr val="window" lastClr="FFFFFF">
                <a:lumMod val="7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3" name="円/楕円 212"/>
            <p:cNvSpPr/>
            <p:nvPr/>
          </p:nvSpPr>
          <p:spPr>
            <a:xfrm rot="20700000">
              <a:off x="4585132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4" name="円/楕円 213"/>
            <p:cNvSpPr/>
            <p:nvPr/>
          </p:nvSpPr>
          <p:spPr>
            <a:xfrm rot="900000" flipH="1">
              <a:off x="4994380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5" name="円/楕円 214"/>
            <p:cNvSpPr/>
            <p:nvPr/>
          </p:nvSpPr>
          <p:spPr>
            <a:xfrm>
              <a:off x="4623016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6" name="フリーフォーム 215"/>
            <p:cNvSpPr/>
            <p:nvPr/>
          </p:nvSpPr>
          <p:spPr>
            <a:xfrm>
              <a:off x="4588823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7" name="フリーフォーム 216"/>
            <p:cNvSpPr/>
            <p:nvPr/>
          </p:nvSpPr>
          <p:spPr>
            <a:xfrm flipH="1">
              <a:off x="4827152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8" name="フリーフォーム 217"/>
            <p:cNvSpPr/>
            <p:nvPr/>
          </p:nvSpPr>
          <p:spPr>
            <a:xfrm>
              <a:off x="4529686" y="945461"/>
              <a:ext cx="193905" cy="903156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3905" h="903156">
                  <a:moveTo>
                    <a:pt x="108480" y="0"/>
                  </a:moveTo>
                  <a:lnTo>
                    <a:pt x="142698" y="0"/>
                  </a:lnTo>
                  <a:lnTo>
                    <a:pt x="193905" y="427731"/>
                  </a:lnTo>
                  <a:lnTo>
                    <a:pt x="144122" y="903156"/>
                  </a:lnTo>
                  <a:lnTo>
                    <a:pt x="13004" y="875507"/>
                  </a:lnTo>
                  <a:lnTo>
                    <a:pt x="65695" y="568725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66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9" name="フリーフォーム 218"/>
            <p:cNvSpPr/>
            <p:nvPr/>
          </p:nvSpPr>
          <p:spPr>
            <a:xfrm>
              <a:off x="4613307" y="945460"/>
              <a:ext cx="104055" cy="386524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13064" h="425523">
                  <a:moveTo>
                    <a:pt x="69056" y="0"/>
                  </a:moveTo>
                  <a:lnTo>
                    <a:pt x="113064" y="425523"/>
                  </a:lnTo>
                  <a:lnTo>
                    <a:pt x="28575" y="314325"/>
                  </a:lnTo>
                  <a:lnTo>
                    <a:pt x="69056" y="259556"/>
                  </a:lnTo>
                  <a:lnTo>
                    <a:pt x="0" y="204787"/>
                  </a:lnTo>
                  <a:lnTo>
                    <a:pt x="43164" y="19"/>
                  </a:lnTo>
                  <a:lnTo>
                    <a:pt x="69056" y="0"/>
                  </a:ln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0" name="片側の 2 つの角を丸めた四角形 219"/>
            <p:cNvSpPr/>
            <p:nvPr/>
          </p:nvSpPr>
          <p:spPr>
            <a:xfrm rot="11700000">
              <a:off x="4556023" y="1569171"/>
              <a:ext cx="73818" cy="179591"/>
            </a:xfrm>
            <a:prstGeom prst="round2SameRect">
              <a:avLst/>
            </a:prstGeom>
            <a:solidFill>
              <a:srgbClr val="FF66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1" name="フリーフォーム 220"/>
            <p:cNvSpPr/>
            <p:nvPr/>
          </p:nvSpPr>
          <p:spPr>
            <a:xfrm flipH="1">
              <a:off x="4934336" y="945461"/>
              <a:ext cx="193905" cy="903156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3905" h="903156">
                  <a:moveTo>
                    <a:pt x="108480" y="0"/>
                  </a:moveTo>
                  <a:lnTo>
                    <a:pt x="142698" y="0"/>
                  </a:lnTo>
                  <a:lnTo>
                    <a:pt x="193905" y="427731"/>
                  </a:lnTo>
                  <a:lnTo>
                    <a:pt x="144122" y="903156"/>
                  </a:lnTo>
                  <a:lnTo>
                    <a:pt x="13004" y="875507"/>
                  </a:lnTo>
                  <a:lnTo>
                    <a:pt x="65695" y="568725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66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2" name="フリーフォーム 221"/>
            <p:cNvSpPr/>
            <p:nvPr/>
          </p:nvSpPr>
          <p:spPr>
            <a:xfrm flipH="1">
              <a:off x="4940565" y="945460"/>
              <a:ext cx="104055" cy="386524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13064" h="425523">
                  <a:moveTo>
                    <a:pt x="69056" y="0"/>
                  </a:moveTo>
                  <a:lnTo>
                    <a:pt x="113064" y="425523"/>
                  </a:lnTo>
                  <a:lnTo>
                    <a:pt x="28575" y="314325"/>
                  </a:lnTo>
                  <a:lnTo>
                    <a:pt x="69056" y="259556"/>
                  </a:lnTo>
                  <a:lnTo>
                    <a:pt x="0" y="204787"/>
                  </a:lnTo>
                  <a:lnTo>
                    <a:pt x="43164" y="19"/>
                  </a:lnTo>
                  <a:lnTo>
                    <a:pt x="69056" y="0"/>
                  </a:ln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3" name="片側の 2 つの角を丸めた四角形 222"/>
            <p:cNvSpPr/>
            <p:nvPr/>
          </p:nvSpPr>
          <p:spPr>
            <a:xfrm rot="9900000" flipH="1">
              <a:off x="5028086" y="1569171"/>
              <a:ext cx="73818" cy="179591"/>
            </a:xfrm>
            <a:prstGeom prst="round2SameRect">
              <a:avLst/>
            </a:prstGeom>
            <a:solidFill>
              <a:srgbClr val="FF66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4" name="フリーフォーム 223"/>
            <p:cNvSpPr/>
            <p:nvPr/>
          </p:nvSpPr>
          <p:spPr>
            <a:xfrm rot="5400000">
              <a:off x="4730119" y="270798"/>
              <a:ext cx="192047" cy="410298"/>
            </a:xfrm>
            <a:custGeom>
              <a:avLst/>
              <a:gdLst>
                <a:gd name="connsiteX0" fmla="*/ 0 w 192047"/>
                <a:gd name="connsiteY0" fmla="*/ 205149 h 410298"/>
                <a:gd name="connsiteX1" fmla="*/ 192047 w 192047"/>
                <a:gd name="connsiteY1" fmla="*/ 0 h 410298"/>
                <a:gd name="connsiteX2" fmla="*/ 154513 w 192047"/>
                <a:gd name="connsiteY2" fmla="*/ 99962 h 410298"/>
                <a:gd name="connsiteX3" fmla="*/ 154135 w 192047"/>
                <a:gd name="connsiteY3" fmla="*/ 103142 h 410298"/>
                <a:gd name="connsiteX4" fmla="*/ 94092 w 192047"/>
                <a:gd name="connsiteY4" fmla="*/ 115853 h 410298"/>
                <a:gd name="connsiteX5" fmla="*/ 151185 w 192047"/>
                <a:gd name="connsiteY5" fmla="*/ 127940 h 410298"/>
                <a:gd name="connsiteX6" fmla="*/ 143712 w 192047"/>
                <a:gd name="connsiteY6" fmla="*/ 190772 h 410298"/>
                <a:gd name="connsiteX7" fmla="*/ 75795 w 192047"/>
                <a:gd name="connsiteY7" fmla="*/ 205150 h 410298"/>
                <a:gd name="connsiteX8" fmla="*/ 143712 w 192047"/>
                <a:gd name="connsiteY8" fmla="*/ 219529 h 410298"/>
                <a:gd name="connsiteX9" fmla="*/ 151186 w 192047"/>
                <a:gd name="connsiteY9" fmla="*/ 282359 h 410298"/>
                <a:gd name="connsiteX10" fmla="*/ 94092 w 192047"/>
                <a:gd name="connsiteY10" fmla="*/ 294446 h 410298"/>
                <a:gd name="connsiteX11" fmla="*/ 154135 w 192047"/>
                <a:gd name="connsiteY11" fmla="*/ 307158 h 410298"/>
                <a:gd name="connsiteX12" fmla="*/ 154513 w 192047"/>
                <a:gd name="connsiteY12" fmla="*/ 310335 h 410298"/>
                <a:gd name="connsiteX13" fmla="*/ 192047 w 192047"/>
                <a:gd name="connsiteY13" fmla="*/ 410297 h 410298"/>
                <a:gd name="connsiteX14" fmla="*/ 192047 w 192047"/>
                <a:gd name="connsiteY14" fmla="*/ 410298 h 410298"/>
                <a:gd name="connsiteX15" fmla="*/ 0 w 192047"/>
                <a:gd name="connsiteY15" fmla="*/ 205149 h 410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92047" h="410298">
                  <a:moveTo>
                    <a:pt x="0" y="205149"/>
                  </a:moveTo>
                  <a:cubicBezTo>
                    <a:pt x="0" y="91848"/>
                    <a:pt x="85982" y="0"/>
                    <a:pt x="192047" y="0"/>
                  </a:cubicBezTo>
                  <a:cubicBezTo>
                    <a:pt x="175365" y="31870"/>
                    <a:pt x="162854" y="65481"/>
                    <a:pt x="154513" y="99962"/>
                  </a:cubicBezTo>
                  <a:lnTo>
                    <a:pt x="154135" y="103142"/>
                  </a:lnTo>
                  <a:lnTo>
                    <a:pt x="94092" y="115853"/>
                  </a:lnTo>
                  <a:lnTo>
                    <a:pt x="151185" y="127940"/>
                  </a:lnTo>
                  <a:lnTo>
                    <a:pt x="143712" y="190772"/>
                  </a:lnTo>
                  <a:lnTo>
                    <a:pt x="75795" y="205150"/>
                  </a:lnTo>
                  <a:lnTo>
                    <a:pt x="143712" y="219529"/>
                  </a:lnTo>
                  <a:lnTo>
                    <a:pt x="151186" y="282359"/>
                  </a:lnTo>
                  <a:lnTo>
                    <a:pt x="94092" y="294446"/>
                  </a:lnTo>
                  <a:lnTo>
                    <a:pt x="154135" y="307158"/>
                  </a:lnTo>
                  <a:lnTo>
                    <a:pt x="154513" y="310335"/>
                  </a:lnTo>
                  <a:cubicBezTo>
                    <a:pt x="162854" y="344817"/>
                    <a:pt x="175365" y="378428"/>
                    <a:pt x="192047" y="410297"/>
                  </a:cubicBezTo>
                  <a:lnTo>
                    <a:pt x="192047" y="410298"/>
                  </a:lnTo>
                  <a:cubicBezTo>
                    <a:pt x="85982" y="410298"/>
                    <a:pt x="0" y="318450"/>
                    <a:pt x="0" y="205149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5" name="角丸四角形 224"/>
            <p:cNvSpPr/>
            <p:nvPr/>
          </p:nvSpPr>
          <p:spPr>
            <a:xfrm>
              <a:off x="4702728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6" name="角丸四角形 225"/>
            <p:cNvSpPr/>
            <p:nvPr/>
          </p:nvSpPr>
          <p:spPr>
            <a:xfrm>
              <a:off x="4901044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227" name="グループ化 226"/>
            <p:cNvGrpSpPr/>
            <p:nvPr/>
          </p:nvGrpSpPr>
          <p:grpSpPr>
            <a:xfrm>
              <a:off x="4654109" y="674002"/>
              <a:ext cx="413395" cy="285188"/>
              <a:chOff x="1268590" y="2659816"/>
              <a:chExt cx="966689" cy="666887"/>
            </a:xfrm>
          </p:grpSpPr>
          <p:sp>
            <p:nvSpPr>
              <p:cNvPr id="231" name="フリーフォーム 230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32" name="フリーフォーム 231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28" name="グループ化 227"/>
            <p:cNvGrpSpPr/>
            <p:nvPr/>
          </p:nvGrpSpPr>
          <p:grpSpPr>
            <a:xfrm>
              <a:off x="4524438" y="855527"/>
              <a:ext cx="611278" cy="566388"/>
              <a:chOff x="1628748" y="855527"/>
              <a:chExt cx="611278" cy="566388"/>
            </a:xfrm>
          </p:grpSpPr>
          <p:sp>
            <p:nvSpPr>
              <p:cNvPr id="229" name="片側の 2 つの角を丸めた四角形 497"/>
              <p:cNvSpPr/>
              <p:nvPr/>
            </p:nvSpPr>
            <p:spPr>
              <a:xfrm rot="12126462">
                <a:off x="1628748" y="855528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30" name="片側の 2 つの角を丸めた四角形 497"/>
              <p:cNvSpPr/>
              <p:nvPr/>
            </p:nvSpPr>
            <p:spPr>
              <a:xfrm rot="9473538" flipH="1">
                <a:off x="2055085" y="855527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33" name="グループ化 232"/>
          <p:cNvGrpSpPr/>
          <p:nvPr/>
        </p:nvGrpSpPr>
        <p:grpSpPr>
          <a:xfrm>
            <a:off x="6602006" y="2766068"/>
            <a:ext cx="389839" cy="1626892"/>
            <a:chOff x="6151466" y="316911"/>
            <a:chExt cx="611278" cy="2551013"/>
          </a:xfrm>
        </p:grpSpPr>
        <p:sp>
          <p:nvSpPr>
            <p:cNvPr id="234" name="フリーフォーム 233"/>
            <p:cNvSpPr/>
            <p:nvPr/>
          </p:nvSpPr>
          <p:spPr>
            <a:xfrm>
              <a:off x="6214562" y="344461"/>
              <a:ext cx="489192" cy="541278"/>
            </a:xfrm>
            <a:custGeom>
              <a:avLst/>
              <a:gdLst>
                <a:gd name="connsiteX0" fmla="*/ 214265 w 489192"/>
                <a:gd name="connsiteY0" fmla="*/ 0 h 541278"/>
                <a:gd name="connsiteX1" fmla="*/ 244596 w 489192"/>
                <a:gd name="connsiteY1" fmla="*/ 3862 h 541278"/>
                <a:gd name="connsiteX2" fmla="*/ 274927 w 489192"/>
                <a:gd name="connsiteY2" fmla="*/ 0 h 541278"/>
                <a:gd name="connsiteX3" fmla="*/ 489192 w 489192"/>
                <a:gd name="connsiteY3" fmla="*/ 270639 h 541278"/>
                <a:gd name="connsiteX4" fmla="*/ 274927 w 489192"/>
                <a:gd name="connsiteY4" fmla="*/ 541278 h 541278"/>
                <a:gd name="connsiteX5" fmla="*/ 244596 w 489192"/>
                <a:gd name="connsiteY5" fmla="*/ 537416 h 541278"/>
                <a:gd name="connsiteX6" fmla="*/ 214265 w 489192"/>
                <a:gd name="connsiteY6" fmla="*/ 541278 h 541278"/>
                <a:gd name="connsiteX7" fmla="*/ 0 w 489192"/>
                <a:gd name="connsiteY7" fmla="*/ 270639 h 541278"/>
                <a:gd name="connsiteX8" fmla="*/ 214265 w 489192"/>
                <a:gd name="connsiteY8" fmla="*/ 0 h 5412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89192" h="541278">
                  <a:moveTo>
                    <a:pt x="214265" y="0"/>
                  </a:moveTo>
                  <a:lnTo>
                    <a:pt x="244596" y="3862"/>
                  </a:lnTo>
                  <a:lnTo>
                    <a:pt x="274927" y="0"/>
                  </a:lnTo>
                  <a:cubicBezTo>
                    <a:pt x="393262" y="0"/>
                    <a:pt x="489192" y="121169"/>
                    <a:pt x="489192" y="270639"/>
                  </a:cubicBezTo>
                  <a:cubicBezTo>
                    <a:pt x="489192" y="420109"/>
                    <a:pt x="393262" y="541278"/>
                    <a:pt x="274927" y="541278"/>
                  </a:cubicBezTo>
                  <a:lnTo>
                    <a:pt x="244596" y="537416"/>
                  </a:lnTo>
                  <a:lnTo>
                    <a:pt x="214265" y="541278"/>
                  </a:lnTo>
                  <a:cubicBezTo>
                    <a:pt x="95930" y="541278"/>
                    <a:pt x="0" y="420109"/>
                    <a:pt x="0" y="270639"/>
                  </a:cubicBezTo>
                  <a:cubicBezTo>
                    <a:pt x="0" y="121169"/>
                    <a:pt x="95930" y="0"/>
                    <a:pt x="21426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5" name="台形 234"/>
            <p:cNvSpPr/>
            <p:nvPr/>
          </p:nvSpPr>
          <p:spPr>
            <a:xfrm>
              <a:off x="6370835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6" name="台形 235"/>
            <p:cNvSpPr/>
            <p:nvPr/>
          </p:nvSpPr>
          <p:spPr>
            <a:xfrm rot="10800000">
              <a:off x="6278130" y="946034"/>
              <a:ext cx="364962" cy="503269"/>
            </a:xfrm>
            <a:prstGeom prst="trapezoid">
              <a:avLst>
                <a:gd name="adj" fmla="val 37044"/>
              </a:avLst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7" name="フリーフォーム 236"/>
            <p:cNvSpPr/>
            <p:nvPr/>
          </p:nvSpPr>
          <p:spPr>
            <a:xfrm>
              <a:off x="6198912" y="1791600"/>
              <a:ext cx="259233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8" name="フリーフォーム 237"/>
            <p:cNvSpPr/>
            <p:nvPr/>
          </p:nvSpPr>
          <p:spPr>
            <a:xfrm>
              <a:off x="6458145" y="1791600"/>
              <a:ext cx="259235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9" name="円/楕円 238"/>
            <p:cNvSpPr/>
            <p:nvPr/>
          </p:nvSpPr>
          <p:spPr>
            <a:xfrm rot="20700000">
              <a:off x="6216126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0" name="円/楕円 239"/>
            <p:cNvSpPr/>
            <p:nvPr/>
          </p:nvSpPr>
          <p:spPr>
            <a:xfrm rot="900000" flipH="1">
              <a:off x="6625374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1" name="円/楕円 240"/>
            <p:cNvSpPr/>
            <p:nvPr/>
          </p:nvSpPr>
          <p:spPr>
            <a:xfrm>
              <a:off x="6254010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2" name="フリーフォーム 241"/>
            <p:cNvSpPr/>
            <p:nvPr/>
          </p:nvSpPr>
          <p:spPr>
            <a:xfrm>
              <a:off x="6160679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25396 w 593730"/>
                <a:gd name="connsiteY1" fmla="*/ 0 h 925513"/>
                <a:gd name="connsiteX2" fmla="*/ 136966 w 593730"/>
                <a:gd name="connsiteY2" fmla="*/ 125490 h 925513"/>
                <a:gd name="connsiteX3" fmla="*/ 296866 w 593730"/>
                <a:gd name="connsiteY3" fmla="*/ 357557 h 925513"/>
                <a:gd name="connsiteX4" fmla="*/ 456766 w 593730"/>
                <a:gd name="connsiteY4" fmla="*/ 125490 h 925513"/>
                <a:gd name="connsiteX5" fmla="*/ 468337 w 593730"/>
                <a:gd name="connsiteY5" fmla="*/ 0 h 925513"/>
                <a:gd name="connsiteX6" fmla="*/ 485250 w 593730"/>
                <a:gd name="connsiteY6" fmla="*/ 0 h 925513"/>
                <a:gd name="connsiteX7" fmla="*/ 593730 w 593730"/>
                <a:gd name="connsiteY7" fmla="*/ 108480 h 925513"/>
                <a:gd name="connsiteX8" fmla="*/ 482793 w 593730"/>
                <a:gd name="connsiteY8" fmla="*/ 556819 h 925513"/>
                <a:gd name="connsiteX9" fmla="*/ 575963 w 593730"/>
                <a:gd name="connsiteY9" fmla="*/ 873126 h 925513"/>
                <a:gd name="connsiteX10" fmla="*/ 337989 w 593730"/>
                <a:gd name="connsiteY10" fmla="*/ 925513 h 925513"/>
                <a:gd name="connsiteX11" fmla="*/ 294067 w 593730"/>
                <a:gd name="connsiteY11" fmla="*/ 852285 h 925513"/>
                <a:gd name="connsiteX12" fmla="*/ 250145 w 593730"/>
                <a:gd name="connsiteY12" fmla="*/ 925513 h 925513"/>
                <a:gd name="connsiteX13" fmla="*/ 13004 w 593730"/>
                <a:gd name="connsiteY13" fmla="*/ 875507 h 925513"/>
                <a:gd name="connsiteX14" fmla="*/ 110938 w 593730"/>
                <a:gd name="connsiteY14" fmla="*/ 556819 h 925513"/>
                <a:gd name="connsiteX15" fmla="*/ 0 w 593730"/>
                <a:gd name="connsiteY15" fmla="*/ 108480 h 925513"/>
                <a:gd name="connsiteX16" fmla="*/ 108480 w 593730"/>
                <a:gd name="connsiteY16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25396" y="0"/>
                  </a:lnTo>
                  <a:lnTo>
                    <a:pt x="136966" y="125490"/>
                  </a:lnTo>
                  <a:cubicBezTo>
                    <a:pt x="163311" y="261866"/>
                    <a:pt x="224985" y="357557"/>
                    <a:pt x="296866" y="357557"/>
                  </a:cubicBezTo>
                  <a:cubicBezTo>
                    <a:pt x="368748" y="357557"/>
                    <a:pt x="430422" y="261866"/>
                    <a:pt x="456766" y="125490"/>
                  </a:cubicBezTo>
                  <a:lnTo>
                    <a:pt x="468337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C000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3" name="フリーフォーム 242"/>
            <p:cNvSpPr/>
            <p:nvPr/>
          </p:nvSpPr>
          <p:spPr>
            <a:xfrm>
              <a:off x="621981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4" name="フリーフォーム 243"/>
            <p:cNvSpPr/>
            <p:nvPr/>
          </p:nvSpPr>
          <p:spPr>
            <a:xfrm flipH="1">
              <a:off x="6458146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5" name="フリーフォーム 244"/>
            <p:cNvSpPr/>
            <p:nvPr/>
          </p:nvSpPr>
          <p:spPr>
            <a:xfrm flipH="1">
              <a:off x="6206829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6" name="フリーフォーム 245"/>
            <p:cNvSpPr/>
            <p:nvPr/>
          </p:nvSpPr>
          <p:spPr>
            <a:xfrm flipH="1">
              <a:off x="6274364" y="945458"/>
              <a:ext cx="368728" cy="113567"/>
            </a:xfrm>
            <a:custGeom>
              <a:avLst/>
              <a:gdLst>
                <a:gd name="connsiteX0" fmla="*/ 440253 w 468971"/>
                <a:gd name="connsiteY0" fmla="*/ 0 h 161891"/>
                <a:gd name="connsiteX1" fmla="*/ 414568 w 468971"/>
                <a:gd name="connsiteY1" fmla="*/ 0 h 161891"/>
                <a:gd name="connsiteX2" fmla="*/ 368849 w 468971"/>
                <a:gd name="connsiteY2" fmla="*/ 0 h 161891"/>
                <a:gd name="connsiteX3" fmla="*/ 261965 w 468971"/>
                <a:gd name="connsiteY3" fmla="*/ 0 h 161891"/>
                <a:gd name="connsiteX4" fmla="*/ 207006 w 468971"/>
                <a:gd name="connsiteY4" fmla="*/ 0 h 161891"/>
                <a:gd name="connsiteX5" fmla="*/ 100122 w 468971"/>
                <a:gd name="connsiteY5" fmla="*/ 0 h 161891"/>
                <a:gd name="connsiteX6" fmla="*/ 54403 w 468971"/>
                <a:gd name="connsiteY6" fmla="*/ 0 h 161891"/>
                <a:gd name="connsiteX7" fmla="*/ 28718 w 468971"/>
                <a:gd name="connsiteY7" fmla="*/ 0 h 161891"/>
                <a:gd name="connsiteX8" fmla="*/ 0 w 468971"/>
                <a:gd name="connsiteY8" fmla="*/ 161891 h 161891"/>
                <a:gd name="connsiteX9" fmla="*/ 234486 w 468971"/>
                <a:gd name="connsiteY9" fmla="*/ 16982 h 161891"/>
                <a:gd name="connsiteX10" fmla="*/ 468971 w 468971"/>
                <a:gd name="connsiteY10" fmla="*/ 161891 h 161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68971" h="161891">
                  <a:moveTo>
                    <a:pt x="440253" y="0"/>
                  </a:moveTo>
                  <a:lnTo>
                    <a:pt x="414568" y="0"/>
                  </a:lnTo>
                  <a:lnTo>
                    <a:pt x="368849" y="0"/>
                  </a:lnTo>
                  <a:lnTo>
                    <a:pt x="261965" y="0"/>
                  </a:lnTo>
                  <a:lnTo>
                    <a:pt x="207006" y="0"/>
                  </a:lnTo>
                  <a:lnTo>
                    <a:pt x="100122" y="0"/>
                  </a:lnTo>
                  <a:lnTo>
                    <a:pt x="54403" y="0"/>
                  </a:lnTo>
                  <a:lnTo>
                    <a:pt x="28718" y="0"/>
                  </a:lnTo>
                  <a:lnTo>
                    <a:pt x="0" y="161891"/>
                  </a:lnTo>
                  <a:lnTo>
                    <a:pt x="234486" y="16982"/>
                  </a:lnTo>
                  <a:lnTo>
                    <a:pt x="468971" y="161891"/>
                  </a:ln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7" name="台形 246"/>
            <p:cNvSpPr/>
            <p:nvPr/>
          </p:nvSpPr>
          <p:spPr>
            <a:xfrm rot="20700000" flipH="1">
              <a:off x="644850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8" name="台形 247"/>
            <p:cNvSpPr/>
            <p:nvPr/>
          </p:nvSpPr>
          <p:spPr>
            <a:xfrm rot="900000">
              <a:off x="635673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9" name="台形 248"/>
            <p:cNvSpPr/>
            <p:nvPr/>
          </p:nvSpPr>
          <p:spPr>
            <a:xfrm rot="1800000">
              <a:off x="6340548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0" name="台形 249"/>
            <p:cNvSpPr/>
            <p:nvPr/>
          </p:nvSpPr>
          <p:spPr>
            <a:xfrm rot="19800000">
              <a:off x="6468367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1" name="月 250"/>
            <p:cNvSpPr/>
            <p:nvPr/>
          </p:nvSpPr>
          <p:spPr>
            <a:xfrm rot="3600000">
              <a:off x="6402999" y="893611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2" name="月 251"/>
            <p:cNvSpPr/>
            <p:nvPr/>
          </p:nvSpPr>
          <p:spPr>
            <a:xfrm rot="18000000">
              <a:off x="6402999" y="968077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253" name="グループ化 252"/>
            <p:cNvGrpSpPr/>
            <p:nvPr/>
          </p:nvGrpSpPr>
          <p:grpSpPr>
            <a:xfrm>
              <a:off x="6406974" y="925086"/>
              <a:ext cx="126538" cy="143414"/>
              <a:chOff x="7175344" y="3390423"/>
              <a:chExt cx="323565" cy="366714"/>
            </a:xfrm>
            <a:solidFill>
              <a:srgbClr val="C00000"/>
            </a:solidFill>
          </p:grpSpPr>
          <p:sp>
            <p:nvSpPr>
              <p:cNvPr id="268" name="月 267"/>
              <p:cNvSpPr/>
              <p:nvPr/>
            </p:nvSpPr>
            <p:spPr>
              <a:xfrm rot="9900000">
                <a:off x="7315552" y="3390423"/>
                <a:ext cx="183357" cy="36671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269" name="グループ化 268"/>
              <p:cNvGrpSpPr/>
              <p:nvPr/>
            </p:nvGrpSpPr>
            <p:grpSpPr>
              <a:xfrm rot="3600000">
                <a:off x="7161494" y="3450723"/>
                <a:ext cx="291350" cy="263650"/>
                <a:chOff x="7073503" y="3454718"/>
                <a:chExt cx="425406" cy="384963"/>
              </a:xfrm>
              <a:grpFill/>
            </p:grpSpPr>
            <p:sp>
              <p:nvSpPr>
                <p:cNvPr id="274" name="月 273"/>
                <p:cNvSpPr/>
                <p:nvPr/>
              </p:nvSpPr>
              <p:spPr>
                <a:xfrm rot="3600000">
                  <a:off x="7165181" y="3374233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5" name="月 274"/>
                <p:cNvSpPr/>
                <p:nvPr/>
              </p:nvSpPr>
              <p:spPr>
                <a:xfrm rot="9900000">
                  <a:off x="7315552" y="3454718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6" name="月 275"/>
                <p:cNvSpPr/>
                <p:nvPr/>
              </p:nvSpPr>
              <p:spPr>
                <a:xfrm rot="18000000">
                  <a:off x="7165181" y="3564646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70" name="グループ化 269"/>
              <p:cNvGrpSpPr/>
              <p:nvPr/>
            </p:nvGrpSpPr>
            <p:grpSpPr>
              <a:xfrm rot="16200000">
                <a:off x="7230649" y="3552074"/>
                <a:ext cx="146743" cy="129449"/>
                <a:chOff x="7042729" y="3474155"/>
                <a:chExt cx="414346" cy="365515"/>
              </a:xfrm>
              <a:grpFill/>
            </p:grpSpPr>
            <p:sp>
              <p:nvSpPr>
                <p:cNvPr id="272" name="月 271"/>
                <p:cNvSpPr/>
                <p:nvPr/>
              </p:nvSpPr>
              <p:spPr>
                <a:xfrm rot="3600000">
                  <a:off x="7130895" y="3385989"/>
                  <a:ext cx="238013" cy="414346"/>
                </a:xfrm>
                <a:prstGeom prst="moon">
                  <a:avLst>
                    <a:gd name="adj" fmla="val 85065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3" name="月 272"/>
                <p:cNvSpPr/>
                <p:nvPr/>
              </p:nvSpPr>
              <p:spPr>
                <a:xfrm rot="18000000">
                  <a:off x="7165180" y="3564634"/>
                  <a:ext cx="183358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71" name="月 270"/>
              <p:cNvSpPr/>
              <p:nvPr/>
            </p:nvSpPr>
            <p:spPr>
              <a:xfrm rot="4500000">
                <a:off x="7257550" y="3505695"/>
                <a:ext cx="84724" cy="12987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54" name="月 253"/>
            <p:cNvSpPr/>
            <p:nvPr/>
          </p:nvSpPr>
          <p:spPr>
            <a:xfrm rot="453005">
              <a:off x="6248430" y="422186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5" name="月 254"/>
            <p:cNvSpPr/>
            <p:nvPr/>
          </p:nvSpPr>
          <p:spPr>
            <a:xfrm rot="21146995" flipH="1">
              <a:off x="6583863" y="422187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6" name="月 255"/>
            <p:cNvSpPr/>
            <p:nvPr/>
          </p:nvSpPr>
          <p:spPr>
            <a:xfrm rot="2700000">
              <a:off x="6278161" y="316912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7" name="月 256"/>
            <p:cNvSpPr/>
            <p:nvPr/>
          </p:nvSpPr>
          <p:spPr>
            <a:xfrm rot="18900000" flipH="1">
              <a:off x="6518512" y="316911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8" name="月 257"/>
            <p:cNvSpPr/>
            <p:nvPr/>
          </p:nvSpPr>
          <p:spPr>
            <a:xfrm rot="19438182" flipH="1">
              <a:off x="6525145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9" name="月 258"/>
            <p:cNvSpPr/>
            <p:nvPr/>
          </p:nvSpPr>
          <p:spPr>
            <a:xfrm rot="2161818">
              <a:off x="6300541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0" name="角丸四角形 259"/>
            <p:cNvSpPr/>
            <p:nvPr/>
          </p:nvSpPr>
          <p:spPr>
            <a:xfrm>
              <a:off x="6333712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1" name="角丸四角形 260"/>
            <p:cNvSpPr/>
            <p:nvPr/>
          </p:nvSpPr>
          <p:spPr>
            <a:xfrm>
              <a:off x="6532028" y="58695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262" name="グループ化 261"/>
            <p:cNvGrpSpPr/>
            <p:nvPr/>
          </p:nvGrpSpPr>
          <p:grpSpPr>
            <a:xfrm>
              <a:off x="6281137" y="674002"/>
              <a:ext cx="413395" cy="285188"/>
              <a:chOff x="1268590" y="2659816"/>
              <a:chExt cx="966689" cy="666887"/>
            </a:xfrm>
          </p:grpSpPr>
          <p:sp>
            <p:nvSpPr>
              <p:cNvPr id="266" name="フリーフォーム 265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67" name="フリーフォーム 266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63" name="グループ化 262"/>
            <p:cNvGrpSpPr/>
            <p:nvPr/>
          </p:nvGrpSpPr>
          <p:grpSpPr>
            <a:xfrm>
              <a:off x="6151466" y="855527"/>
              <a:ext cx="611278" cy="566388"/>
              <a:chOff x="1628748" y="855527"/>
              <a:chExt cx="611278" cy="566388"/>
            </a:xfrm>
          </p:grpSpPr>
          <p:sp>
            <p:nvSpPr>
              <p:cNvPr id="264" name="片側の 2 つの角を丸めた四角形 497"/>
              <p:cNvSpPr/>
              <p:nvPr/>
            </p:nvSpPr>
            <p:spPr>
              <a:xfrm rot="12126462">
                <a:off x="1628748" y="855528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65" name="片側の 2 つの角を丸めた四角形 497"/>
              <p:cNvSpPr/>
              <p:nvPr/>
            </p:nvSpPr>
            <p:spPr>
              <a:xfrm rot="9473538" flipH="1">
                <a:off x="2055085" y="855527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77" name="グループ化 276"/>
          <p:cNvGrpSpPr/>
          <p:nvPr/>
        </p:nvGrpSpPr>
        <p:grpSpPr>
          <a:xfrm>
            <a:off x="8538295" y="2791237"/>
            <a:ext cx="389839" cy="1601723"/>
            <a:chOff x="7927713" y="356377"/>
            <a:chExt cx="611278" cy="2511547"/>
          </a:xfrm>
        </p:grpSpPr>
        <p:sp>
          <p:nvSpPr>
            <p:cNvPr id="278" name="円/楕円 390"/>
            <p:cNvSpPr/>
            <p:nvPr/>
          </p:nvSpPr>
          <p:spPr>
            <a:xfrm>
              <a:off x="7983261" y="356377"/>
              <a:ext cx="499580" cy="682282"/>
            </a:xfrm>
            <a:custGeom>
              <a:avLst/>
              <a:gdLst>
                <a:gd name="connsiteX0" fmla="*/ 0 w 499580"/>
                <a:gd name="connsiteY0" fmla="*/ 341141 h 682281"/>
                <a:gd name="connsiteX1" fmla="*/ 249790 w 499580"/>
                <a:gd name="connsiteY1" fmla="*/ 0 h 682281"/>
                <a:gd name="connsiteX2" fmla="*/ 499580 w 499580"/>
                <a:gd name="connsiteY2" fmla="*/ 341141 h 682281"/>
                <a:gd name="connsiteX3" fmla="*/ 249790 w 499580"/>
                <a:gd name="connsiteY3" fmla="*/ 682282 h 682281"/>
                <a:gd name="connsiteX4" fmla="*/ 0 w 499580"/>
                <a:gd name="connsiteY4" fmla="*/ 341141 h 682281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9580" h="682282">
                  <a:moveTo>
                    <a:pt x="0" y="341141"/>
                  </a:moveTo>
                  <a:cubicBezTo>
                    <a:pt x="0" y="152734"/>
                    <a:pt x="68973" y="0"/>
                    <a:pt x="249790" y="0"/>
                  </a:cubicBezTo>
                  <a:cubicBezTo>
                    <a:pt x="430607" y="0"/>
                    <a:pt x="499580" y="152734"/>
                    <a:pt x="499580" y="341141"/>
                  </a:cubicBezTo>
                  <a:cubicBezTo>
                    <a:pt x="499580" y="529548"/>
                    <a:pt x="387745" y="682282"/>
                    <a:pt x="249790" y="682282"/>
                  </a:cubicBezTo>
                  <a:cubicBezTo>
                    <a:pt x="111835" y="682282"/>
                    <a:pt x="0" y="529548"/>
                    <a:pt x="0" y="341141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79" name="円/楕円 278"/>
            <p:cNvSpPr/>
            <p:nvPr/>
          </p:nvSpPr>
          <p:spPr>
            <a:xfrm>
              <a:off x="8043616" y="477917"/>
              <a:ext cx="378870" cy="545506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0" name="フリーフォーム 279"/>
            <p:cNvSpPr/>
            <p:nvPr/>
          </p:nvSpPr>
          <p:spPr>
            <a:xfrm>
              <a:off x="8032610" y="1791600"/>
              <a:ext cx="192260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1" name="フリーフォーム 280"/>
            <p:cNvSpPr/>
            <p:nvPr/>
          </p:nvSpPr>
          <p:spPr>
            <a:xfrm>
              <a:off x="8250070" y="1791600"/>
              <a:ext cx="192261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2" name="台形 281"/>
            <p:cNvSpPr/>
            <p:nvPr/>
          </p:nvSpPr>
          <p:spPr>
            <a:xfrm rot="10800000">
              <a:off x="7975495" y="1791600"/>
              <a:ext cx="521300" cy="511780"/>
            </a:xfrm>
            <a:prstGeom prst="trapezoid">
              <a:avLst>
                <a:gd name="adj" fmla="val 19626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3" name="フリーフォーム 282"/>
            <p:cNvSpPr/>
            <p:nvPr/>
          </p:nvSpPr>
          <p:spPr>
            <a:xfrm>
              <a:off x="799841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4" name="フリーフォーム 283"/>
            <p:cNvSpPr/>
            <p:nvPr/>
          </p:nvSpPr>
          <p:spPr>
            <a:xfrm flipH="1">
              <a:off x="8236746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5" name="フリーフォーム 284"/>
            <p:cNvSpPr/>
            <p:nvPr/>
          </p:nvSpPr>
          <p:spPr>
            <a:xfrm>
              <a:off x="8026077" y="805869"/>
              <a:ext cx="409248" cy="405492"/>
            </a:xfrm>
            <a:custGeom>
              <a:avLst/>
              <a:gdLst>
                <a:gd name="connsiteX0" fmla="*/ 160968 w 409248"/>
                <a:gd name="connsiteY0" fmla="*/ 0 h 391809"/>
                <a:gd name="connsiteX1" fmla="*/ 248281 w 409248"/>
                <a:gd name="connsiteY1" fmla="*/ 0 h 391809"/>
                <a:gd name="connsiteX2" fmla="*/ 281956 w 409248"/>
                <a:gd name="connsiteY2" fmla="*/ 139599 h 391809"/>
                <a:gd name="connsiteX3" fmla="*/ 367212 w 409248"/>
                <a:gd name="connsiteY3" fmla="*/ 139599 h 391809"/>
                <a:gd name="connsiteX4" fmla="*/ 409248 w 409248"/>
                <a:gd name="connsiteY4" fmla="*/ 181635 h 391809"/>
                <a:gd name="connsiteX5" fmla="*/ 409248 w 409248"/>
                <a:gd name="connsiteY5" fmla="*/ 391809 h 391809"/>
                <a:gd name="connsiteX6" fmla="*/ 0 w 409248"/>
                <a:gd name="connsiteY6" fmla="*/ 391809 h 391809"/>
                <a:gd name="connsiteX7" fmla="*/ 0 w 409248"/>
                <a:gd name="connsiteY7" fmla="*/ 181635 h 391809"/>
                <a:gd name="connsiteX8" fmla="*/ 42036 w 409248"/>
                <a:gd name="connsiteY8" fmla="*/ 139599 h 391809"/>
                <a:gd name="connsiteX9" fmla="*/ 127293 w 409248"/>
                <a:gd name="connsiteY9" fmla="*/ 139599 h 3918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09248" h="391809">
                  <a:moveTo>
                    <a:pt x="160968" y="0"/>
                  </a:moveTo>
                  <a:lnTo>
                    <a:pt x="248281" y="0"/>
                  </a:lnTo>
                  <a:lnTo>
                    <a:pt x="281956" y="139599"/>
                  </a:lnTo>
                  <a:lnTo>
                    <a:pt x="367212" y="139599"/>
                  </a:lnTo>
                  <a:cubicBezTo>
                    <a:pt x="390428" y="139599"/>
                    <a:pt x="409248" y="158419"/>
                    <a:pt x="409248" y="181635"/>
                  </a:cubicBezTo>
                  <a:lnTo>
                    <a:pt x="409248" y="391809"/>
                  </a:lnTo>
                  <a:lnTo>
                    <a:pt x="0" y="391809"/>
                  </a:lnTo>
                  <a:lnTo>
                    <a:pt x="0" y="181635"/>
                  </a:lnTo>
                  <a:cubicBezTo>
                    <a:pt x="0" y="158419"/>
                    <a:pt x="18820" y="139599"/>
                    <a:pt x="42036" y="139599"/>
                  </a:cubicBezTo>
                  <a:lnTo>
                    <a:pt x="127293" y="139599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6" name="フリーフォーム 285"/>
            <p:cNvSpPr/>
            <p:nvPr/>
          </p:nvSpPr>
          <p:spPr>
            <a:xfrm rot="10800000">
              <a:off x="8073105" y="1038658"/>
              <a:ext cx="315196" cy="410644"/>
            </a:xfrm>
            <a:custGeom>
              <a:avLst/>
              <a:gdLst>
                <a:gd name="connsiteX0" fmla="*/ 0 w 315196"/>
                <a:gd name="connsiteY0" fmla="*/ 410644 h 410644"/>
                <a:gd name="connsiteX1" fmla="*/ 110314 w 315196"/>
                <a:gd name="connsiteY1" fmla="*/ 0 h 410644"/>
                <a:gd name="connsiteX2" fmla="*/ 204882 w 315196"/>
                <a:gd name="connsiteY2" fmla="*/ 0 h 410644"/>
                <a:gd name="connsiteX3" fmla="*/ 315196 w 315196"/>
                <a:gd name="connsiteY3" fmla="*/ 410642 h 410644"/>
                <a:gd name="connsiteX4" fmla="*/ 250294 w 315196"/>
                <a:gd name="connsiteY4" fmla="*/ 380060 h 410644"/>
                <a:gd name="connsiteX5" fmla="*/ 157599 w 315196"/>
                <a:gd name="connsiteY5" fmla="*/ 366981 h 410644"/>
                <a:gd name="connsiteX6" fmla="*/ 64904 w 315196"/>
                <a:gd name="connsiteY6" fmla="*/ 380060 h 4106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15196" h="410644">
                  <a:moveTo>
                    <a:pt x="0" y="410644"/>
                  </a:moveTo>
                  <a:lnTo>
                    <a:pt x="110314" y="0"/>
                  </a:lnTo>
                  <a:lnTo>
                    <a:pt x="204882" y="0"/>
                  </a:lnTo>
                  <a:lnTo>
                    <a:pt x="315196" y="410642"/>
                  </a:lnTo>
                  <a:lnTo>
                    <a:pt x="250294" y="380060"/>
                  </a:lnTo>
                  <a:cubicBezTo>
                    <a:pt x="221803" y="371638"/>
                    <a:pt x="190479" y="366981"/>
                    <a:pt x="157599" y="366981"/>
                  </a:cubicBezTo>
                  <a:cubicBezTo>
                    <a:pt x="124719" y="366981"/>
                    <a:pt x="93395" y="371638"/>
                    <a:pt x="64904" y="380060"/>
                  </a:cubicBezTo>
                  <a:close/>
                </a:path>
              </a:pathLst>
            </a:custGeom>
            <a:solidFill>
              <a:srgbClr val="4472C4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7" name="円/楕円 286"/>
            <p:cNvSpPr/>
            <p:nvPr/>
          </p:nvSpPr>
          <p:spPr>
            <a:xfrm rot="20700000">
              <a:off x="7989284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8" name="円/楕円 287"/>
            <p:cNvSpPr/>
            <p:nvPr/>
          </p:nvSpPr>
          <p:spPr>
            <a:xfrm rot="900000" flipH="1">
              <a:off x="8398532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9" name="円/楕円 288"/>
            <p:cNvSpPr/>
            <p:nvPr/>
          </p:nvSpPr>
          <p:spPr>
            <a:xfrm>
              <a:off x="8027168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0" name="フリーフォーム 289"/>
            <p:cNvSpPr/>
            <p:nvPr/>
          </p:nvSpPr>
          <p:spPr>
            <a:xfrm>
              <a:off x="7933837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25396 w 593730"/>
                <a:gd name="connsiteY1" fmla="*/ 0 h 925513"/>
                <a:gd name="connsiteX2" fmla="*/ 136966 w 593730"/>
                <a:gd name="connsiteY2" fmla="*/ 125490 h 925513"/>
                <a:gd name="connsiteX3" fmla="*/ 296866 w 593730"/>
                <a:gd name="connsiteY3" fmla="*/ 357557 h 925513"/>
                <a:gd name="connsiteX4" fmla="*/ 456766 w 593730"/>
                <a:gd name="connsiteY4" fmla="*/ 125490 h 925513"/>
                <a:gd name="connsiteX5" fmla="*/ 468337 w 593730"/>
                <a:gd name="connsiteY5" fmla="*/ 0 h 925513"/>
                <a:gd name="connsiteX6" fmla="*/ 485250 w 593730"/>
                <a:gd name="connsiteY6" fmla="*/ 0 h 925513"/>
                <a:gd name="connsiteX7" fmla="*/ 593730 w 593730"/>
                <a:gd name="connsiteY7" fmla="*/ 108480 h 925513"/>
                <a:gd name="connsiteX8" fmla="*/ 482793 w 593730"/>
                <a:gd name="connsiteY8" fmla="*/ 556819 h 925513"/>
                <a:gd name="connsiteX9" fmla="*/ 575963 w 593730"/>
                <a:gd name="connsiteY9" fmla="*/ 873126 h 925513"/>
                <a:gd name="connsiteX10" fmla="*/ 337989 w 593730"/>
                <a:gd name="connsiteY10" fmla="*/ 925513 h 925513"/>
                <a:gd name="connsiteX11" fmla="*/ 294067 w 593730"/>
                <a:gd name="connsiteY11" fmla="*/ 852285 h 925513"/>
                <a:gd name="connsiteX12" fmla="*/ 250145 w 593730"/>
                <a:gd name="connsiteY12" fmla="*/ 925513 h 925513"/>
                <a:gd name="connsiteX13" fmla="*/ 13004 w 593730"/>
                <a:gd name="connsiteY13" fmla="*/ 875507 h 925513"/>
                <a:gd name="connsiteX14" fmla="*/ 110938 w 593730"/>
                <a:gd name="connsiteY14" fmla="*/ 556819 h 925513"/>
                <a:gd name="connsiteX15" fmla="*/ 0 w 593730"/>
                <a:gd name="connsiteY15" fmla="*/ 108480 h 925513"/>
                <a:gd name="connsiteX16" fmla="*/ 108480 w 593730"/>
                <a:gd name="connsiteY16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25396" y="0"/>
                  </a:lnTo>
                  <a:lnTo>
                    <a:pt x="136966" y="125490"/>
                  </a:lnTo>
                  <a:cubicBezTo>
                    <a:pt x="163311" y="261866"/>
                    <a:pt x="224985" y="357557"/>
                    <a:pt x="296866" y="357557"/>
                  </a:cubicBezTo>
                  <a:cubicBezTo>
                    <a:pt x="368748" y="357557"/>
                    <a:pt x="430422" y="261866"/>
                    <a:pt x="456766" y="125490"/>
                  </a:cubicBezTo>
                  <a:lnTo>
                    <a:pt x="468337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5B9BD5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1" name="フリーフォーム 290"/>
            <p:cNvSpPr/>
            <p:nvPr/>
          </p:nvSpPr>
          <p:spPr>
            <a:xfrm flipH="1">
              <a:off x="7979987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4472C4">
                <a:lumMod val="20000"/>
                <a:lumOff val="8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2" name="フリーフォーム 291"/>
            <p:cNvSpPr/>
            <p:nvPr/>
          </p:nvSpPr>
          <p:spPr>
            <a:xfrm>
              <a:off x="8050883" y="456719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3" name="フリーフォーム 292"/>
            <p:cNvSpPr/>
            <p:nvPr/>
          </p:nvSpPr>
          <p:spPr>
            <a:xfrm>
              <a:off x="8088786" y="425762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4" name="フリーフォーム 293"/>
            <p:cNvSpPr/>
            <p:nvPr/>
          </p:nvSpPr>
          <p:spPr>
            <a:xfrm>
              <a:off x="8134142" y="398601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5" name="フリーフォーム 294"/>
            <p:cNvSpPr/>
            <p:nvPr/>
          </p:nvSpPr>
          <p:spPr>
            <a:xfrm flipH="1">
              <a:off x="8333883" y="456719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6" name="フリーフォーム 295"/>
            <p:cNvSpPr/>
            <p:nvPr/>
          </p:nvSpPr>
          <p:spPr>
            <a:xfrm flipH="1">
              <a:off x="8300545" y="425762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7" name="フリーフォーム 296"/>
            <p:cNvSpPr/>
            <p:nvPr/>
          </p:nvSpPr>
          <p:spPr>
            <a:xfrm flipH="1">
              <a:off x="8255189" y="398601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8" name="角丸四角形 297"/>
            <p:cNvSpPr/>
            <p:nvPr/>
          </p:nvSpPr>
          <p:spPr>
            <a:xfrm>
              <a:off x="8111153" y="601627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9" name="角丸四角形 298"/>
            <p:cNvSpPr/>
            <p:nvPr/>
          </p:nvSpPr>
          <p:spPr>
            <a:xfrm>
              <a:off x="8309469" y="601627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300" name="グループ化 299"/>
            <p:cNvGrpSpPr/>
            <p:nvPr/>
          </p:nvGrpSpPr>
          <p:grpSpPr>
            <a:xfrm>
              <a:off x="8057384" y="674002"/>
              <a:ext cx="413395" cy="285188"/>
              <a:chOff x="1268590" y="2659816"/>
              <a:chExt cx="966689" cy="666887"/>
            </a:xfrm>
          </p:grpSpPr>
          <p:sp>
            <p:nvSpPr>
              <p:cNvPr id="304" name="フリーフォーム 303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05" name="フリーフォーム 304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01" name="グループ化 300"/>
            <p:cNvGrpSpPr/>
            <p:nvPr/>
          </p:nvGrpSpPr>
          <p:grpSpPr>
            <a:xfrm>
              <a:off x="7927713" y="855527"/>
              <a:ext cx="611278" cy="566388"/>
              <a:chOff x="1628748" y="855527"/>
              <a:chExt cx="611278" cy="566388"/>
            </a:xfrm>
          </p:grpSpPr>
          <p:sp>
            <p:nvSpPr>
              <p:cNvPr id="302" name="片側の 2 つの角を丸めた四角形 497"/>
              <p:cNvSpPr/>
              <p:nvPr/>
            </p:nvSpPr>
            <p:spPr>
              <a:xfrm rot="12126462">
                <a:off x="1628748" y="855528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03" name="片側の 2 つの角を丸めた四角形 497"/>
              <p:cNvSpPr/>
              <p:nvPr/>
            </p:nvSpPr>
            <p:spPr>
              <a:xfrm rot="9473538" flipH="1">
                <a:off x="2055085" y="855527"/>
                <a:ext cx="184941" cy="566387"/>
              </a:xfrm>
              <a:custGeom>
                <a:avLst/>
                <a:gdLst>
                  <a:gd name="connsiteX0" fmla="*/ 68853 w 137705"/>
                  <a:gd name="connsiteY0" fmla="*/ 0 h 566387"/>
                  <a:gd name="connsiteX1" fmla="*/ 68853 w 137705"/>
                  <a:gd name="connsiteY1" fmla="*/ 0 h 566387"/>
                  <a:gd name="connsiteX2" fmla="*/ 137706 w 137705"/>
                  <a:gd name="connsiteY2" fmla="*/ 68853 h 566387"/>
                  <a:gd name="connsiteX3" fmla="*/ 137705 w 137705"/>
                  <a:gd name="connsiteY3" fmla="*/ 566387 h 566387"/>
                  <a:gd name="connsiteX4" fmla="*/ 137705 w 137705"/>
                  <a:gd name="connsiteY4" fmla="*/ 566387 h 566387"/>
                  <a:gd name="connsiteX5" fmla="*/ 0 w 137705"/>
                  <a:gd name="connsiteY5" fmla="*/ 566387 h 566387"/>
                  <a:gd name="connsiteX6" fmla="*/ 0 w 137705"/>
                  <a:gd name="connsiteY6" fmla="*/ 566387 h 566387"/>
                  <a:gd name="connsiteX7" fmla="*/ 0 w 137705"/>
                  <a:gd name="connsiteY7" fmla="*/ 68853 h 566387"/>
                  <a:gd name="connsiteX8" fmla="*/ 68853 w 137705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47235 w 184941"/>
                  <a:gd name="connsiteY5" fmla="*/ 566387 h 566387"/>
                  <a:gd name="connsiteX6" fmla="*/ 0 w 184941"/>
                  <a:gd name="connsiteY6" fmla="*/ 544569 h 566387"/>
                  <a:gd name="connsiteX7" fmla="*/ 47235 w 184941"/>
                  <a:gd name="connsiteY7" fmla="*/ 68853 h 566387"/>
                  <a:gd name="connsiteX8" fmla="*/ 116088 w 184941"/>
                  <a:gd name="connsiteY8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  <a:gd name="connsiteX0" fmla="*/ 116088 w 184941"/>
                  <a:gd name="connsiteY0" fmla="*/ 0 h 566387"/>
                  <a:gd name="connsiteX1" fmla="*/ 116088 w 184941"/>
                  <a:gd name="connsiteY1" fmla="*/ 0 h 566387"/>
                  <a:gd name="connsiteX2" fmla="*/ 184941 w 184941"/>
                  <a:gd name="connsiteY2" fmla="*/ 68853 h 566387"/>
                  <a:gd name="connsiteX3" fmla="*/ 184940 w 184941"/>
                  <a:gd name="connsiteY3" fmla="*/ 566387 h 566387"/>
                  <a:gd name="connsiteX4" fmla="*/ 184940 w 184941"/>
                  <a:gd name="connsiteY4" fmla="*/ 566387 h 566387"/>
                  <a:gd name="connsiteX5" fmla="*/ 0 w 184941"/>
                  <a:gd name="connsiteY5" fmla="*/ 544569 h 566387"/>
                  <a:gd name="connsiteX6" fmla="*/ 47235 w 184941"/>
                  <a:gd name="connsiteY6" fmla="*/ 68853 h 566387"/>
                  <a:gd name="connsiteX7" fmla="*/ 116088 w 184941"/>
                  <a:gd name="connsiteY7" fmla="*/ 0 h 566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4941" h="566387">
                    <a:moveTo>
                      <a:pt x="116088" y="0"/>
                    </a:moveTo>
                    <a:lnTo>
                      <a:pt x="116088" y="0"/>
                    </a:lnTo>
                    <a:cubicBezTo>
                      <a:pt x="154114" y="0"/>
                      <a:pt x="184941" y="30827"/>
                      <a:pt x="184941" y="68853"/>
                    </a:cubicBezTo>
                    <a:cubicBezTo>
                      <a:pt x="184941" y="234698"/>
                      <a:pt x="184940" y="400542"/>
                      <a:pt x="184940" y="566387"/>
                    </a:cubicBezTo>
                    <a:lnTo>
                      <a:pt x="184940" y="566387"/>
                    </a:lnTo>
                    <a:lnTo>
                      <a:pt x="0" y="544569"/>
                    </a:lnTo>
                    <a:lnTo>
                      <a:pt x="47235" y="68853"/>
                    </a:lnTo>
                    <a:cubicBezTo>
                      <a:pt x="47235" y="30827"/>
                      <a:pt x="78062" y="0"/>
                      <a:pt x="116088" y="0"/>
                    </a:cubicBezTo>
                    <a:close/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306" name="グループ化 305"/>
          <p:cNvGrpSpPr/>
          <p:nvPr/>
        </p:nvGrpSpPr>
        <p:grpSpPr>
          <a:xfrm>
            <a:off x="942767" y="4716748"/>
            <a:ext cx="662308" cy="1617936"/>
            <a:chOff x="1413779" y="330955"/>
            <a:chExt cx="1038518" cy="2536969"/>
          </a:xfrm>
        </p:grpSpPr>
        <p:sp>
          <p:nvSpPr>
            <p:cNvPr id="307" name="円/楕円 73"/>
            <p:cNvSpPr/>
            <p:nvPr/>
          </p:nvSpPr>
          <p:spPr>
            <a:xfrm>
              <a:off x="1679754" y="330955"/>
              <a:ext cx="506662" cy="786112"/>
            </a:xfrm>
            <a:custGeom>
              <a:avLst/>
              <a:gdLst>
                <a:gd name="connsiteX0" fmla="*/ 0 w 506661"/>
                <a:gd name="connsiteY0" fmla="*/ 284709 h 569417"/>
                <a:gd name="connsiteX1" fmla="*/ 253331 w 506661"/>
                <a:gd name="connsiteY1" fmla="*/ 0 h 569417"/>
                <a:gd name="connsiteX2" fmla="*/ 506662 w 506661"/>
                <a:gd name="connsiteY2" fmla="*/ 284709 h 569417"/>
                <a:gd name="connsiteX3" fmla="*/ 253331 w 506661"/>
                <a:gd name="connsiteY3" fmla="*/ 569418 h 569417"/>
                <a:gd name="connsiteX4" fmla="*/ 0 w 506661"/>
                <a:gd name="connsiteY4" fmla="*/ 284709 h 569417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786112"/>
                <a:gd name="connsiteX1" fmla="*/ 253331 w 506662"/>
                <a:gd name="connsiteY1" fmla="*/ 0 h 786112"/>
                <a:gd name="connsiteX2" fmla="*/ 506662 w 506662"/>
                <a:gd name="connsiteY2" fmla="*/ 284709 h 786112"/>
                <a:gd name="connsiteX3" fmla="*/ 258094 w 506662"/>
                <a:gd name="connsiteY3" fmla="*/ 786112 h 786112"/>
                <a:gd name="connsiteX4" fmla="*/ 0 w 506662"/>
                <a:gd name="connsiteY4" fmla="*/ 284709 h 786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06662" h="786112">
                  <a:moveTo>
                    <a:pt x="0" y="284709"/>
                  </a:moveTo>
                  <a:cubicBezTo>
                    <a:pt x="0" y="127469"/>
                    <a:pt x="113420" y="0"/>
                    <a:pt x="253331" y="0"/>
                  </a:cubicBezTo>
                  <a:cubicBezTo>
                    <a:pt x="393242" y="0"/>
                    <a:pt x="506662" y="127469"/>
                    <a:pt x="506662" y="284709"/>
                  </a:cubicBezTo>
                  <a:cubicBezTo>
                    <a:pt x="506662" y="441949"/>
                    <a:pt x="398005" y="786112"/>
                    <a:pt x="258094" y="786112"/>
                  </a:cubicBezTo>
                  <a:cubicBezTo>
                    <a:pt x="118183" y="786112"/>
                    <a:pt x="0" y="441949"/>
                    <a:pt x="0" y="284709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8" name="台形 307"/>
            <p:cNvSpPr/>
            <p:nvPr/>
          </p:nvSpPr>
          <p:spPr>
            <a:xfrm>
              <a:off x="1844336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9" name="台形 308"/>
            <p:cNvSpPr/>
            <p:nvPr/>
          </p:nvSpPr>
          <p:spPr>
            <a:xfrm rot="10800000">
              <a:off x="1767639" y="946035"/>
              <a:ext cx="336120" cy="503269"/>
            </a:xfrm>
            <a:prstGeom prst="trapezoid">
              <a:avLst>
                <a:gd name="adj" fmla="val 37044"/>
              </a:avLst>
            </a:prstGeom>
            <a:solidFill>
              <a:srgbClr val="FF99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0" name="フリーフォーム 309"/>
            <p:cNvSpPr/>
            <p:nvPr/>
          </p:nvSpPr>
          <p:spPr>
            <a:xfrm>
              <a:off x="1672413" y="1791600"/>
              <a:ext cx="259233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1" name="フリーフォーム 310"/>
            <p:cNvSpPr/>
            <p:nvPr/>
          </p:nvSpPr>
          <p:spPr>
            <a:xfrm>
              <a:off x="1931646" y="1791600"/>
              <a:ext cx="259235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2" name="円/楕円 311"/>
            <p:cNvSpPr/>
            <p:nvPr/>
          </p:nvSpPr>
          <p:spPr>
            <a:xfrm rot="20700000">
              <a:off x="1689627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3" name="円/楕円 312"/>
            <p:cNvSpPr/>
            <p:nvPr/>
          </p:nvSpPr>
          <p:spPr>
            <a:xfrm rot="900000" flipH="1">
              <a:off x="2098875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4" name="円/楕円 313"/>
            <p:cNvSpPr/>
            <p:nvPr/>
          </p:nvSpPr>
          <p:spPr>
            <a:xfrm>
              <a:off x="1727511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5" name="フリーフォーム 314"/>
            <p:cNvSpPr/>
            <p:nvPr/>
          </p:nvSpPr>
          <p:spPr>
            <a:xfrm rot="10800000">
              <a:off x="1767640" y="945460"/>
              <a:ext cx="336119" cy="119063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FF99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6" name="フリーフォーム 315"/>
            <p:cNvSpPr/>
            <p:nvPr/>
          </p:nvSpPr>
          <p:spPr>
            <a:xfrm>
              <a:off x="1634180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52788 w 593730"/>
                <a:gd name="connsiteY1" fmla="*/ 0 h 925513"/>
                <a:gd name="connsiteX2" fmla="*/ 296865 w 593730"/>
                <a:gd name="connsiteY2" fmla="*/ 428922 h 925513"/>
                <a:gd name="connsiteX3" fmla="*/ 440943 w 593730"/>
                <a:gd name="connsiteY3" fmla="*/ 0 h 925513"/>
                <a:gd name="connsiteX4" fmla="*/ 485250 w 593730"/>
                <a:gd name="connsiteY4" fmla="*/ 0 h 925513"/>
                <a:gd name="connsiteX5" fmla="*/ 593730 w 593730"/>
                <a:gd name="connsiteY5" fmla="*/ 108480 h 925513"/>
                <a:gd name="connsiteX6" fmla="*/ 482793 w 593730"/>
                <a:gd name="connsiteY6" fmla="*/ 556819 h 925513"/>
                <a:gd name="connsiteX7" fmla="*/ 575963 w 593730"/>
                <a:gd name="connsiteY7" fmla="*/ 873126 h 925513"/>
                <a:gd name="connsiteX8" fmla="*/ 337989 w 593730"/>
                <a:gd name="connsiteY8" fmla="*/ 925513 h 925513"/>
                <a:gd name="connsiteX9" fmla="*/ 294067 w 593730"/>
                <a:gd name="connsiteY9" fmla="*/ 852285 h 925513"/>
                <a:gd name="connsiteX10" fmla="*/ 250145 w 593730"/>
                <a:gd name="connsiteY10" fmla="*/ 925513 h 925513"/>
                <a:gd name="connsiteX11" fmla="*/ 13004 w 593730"/>
                <a:gd name="connsiteY11" fmla="*/ 875507 h 925513"/>
                <a:gd name="connsiteX12" fmla="*/ 110938 w 593730"/>
                <a:gd name="connsiteY12" fmla="*/ 556819 h 925513"/>
                <a:gd name="connsiteX13" fmla="*/ 0 w 593730"/>
                <a:gd name="connsiteY13" fmla="*/ 108480 h 925513"/>
                <a:gd name="connsiteX14" fmla="*/ 108480 w 593730"/>
                <a:gd name="connsiteY14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52788" y="0"/>
                  </a:lnTo>
                  <a:lnTo>
                    <a:pt x="296865" y="428922"/>
                  </a:lnTo>
                  <a:lnTo>
                    <a:pt x="440943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pattFill prst="dkVert">
              <a:fgClr>
                <a:sysClr val="windowText" lastClr="000000">
                  <a:lumMod val="65000"/>
                  <a:lumOff val="35000"/>
                </a:sysClr>
              </a:fgClr>
              <a:bgClr>
                <a:sysClr val="windowText" lastClr="000000">
                  <a:lumMod val="50000"/>
                  <a:lumOff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7" name="円/楕円 316"/>
            <p:cNvSpPr/>
            <p:nvPr/>
          </p:nvSpPr>
          <p:spPr>
            <a:xfrm>
              <a:off x="1914698" y="1501087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8" name="円/楕円 317"/>
            <p:cNvSpPr/>
            <p:nvPr/>
          </p:nvSpPr>
          <p:spPr>
            <a:xfrm>
              <a:off x="1914698" y="1646343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9" name="フリーフォーム 318"/>
            <p:cNvSpPr/>
            <p:nvPr/>
          </p:nvSpPr>
          <p:spPr>
            <a:xfrm flipH="1">
              <a:off x="1691923" y="946725"/>
              <a:ext cx="477058" cy="440134"/>
            </a:xfrm>
            <a:custGeom>
              <a:avLst/>
              <a:gdLst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5744 w 457325"/>
                <a:gd name="connsiteY11" fmla="*/ 428625 h 428625"/>
                <a:gd name="connsiteX12" fmla="*/ 232392 w 457325"/>
                <a:gd name="connsiteY12" fmla="*/ 418399 h 428625"/>
                <a:gd name="connsiteX13" fmla="*/ 397794 w 457325"/>
                <a:gd name="connsiteY13" fmla="*/ 261938 h 428625"/>
                <a:gd name="connsiteX14" fmla="*/ 343025 w 457325"/>
                <a:gd name="connsiteY14" fmla="*/ 207169 h 428625"/>
                <a:gd name="connsiteX15" fmla="*/ 457325 w 457325"/>
                <a:gd name="connsiteY15" fmla="*/ 150019 h 428625"/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2392 w 457325"/>
                <a:gd name="connsiteY11" fmla="*/ 418399 h 428625"/>
                <a:gd name="connsiteX12" fmla="*/ 397794 w 457325"/>
                <a:gd name="connsiteY12" fmla="*/ 261938 h 428625"/>
                <a:gd name="connsiteX13" fmla="*/ 343025 w 457325"/>
                <a:gd name="connsiteY13" fmla="*/ 207169 h 428625"/>
                <a:gd name="connsiteX14" fmla="*/ 457325 w 457325"/>
                <a:gd name="connsiteY14" fmla="*/ 150019 h 428625"/>
                <a:gd name="connsiteX15" fmla="*/ 390650 w 457325"/>
                <a:gd name="connsiteY15" fmla="*/ 0 h 428625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232392 w 457325"/>
                <a:gd name="connsiteY10" fmla="*/ 418399 h 421926"/>
                <a:gd name="connsiteX11" fmla="*/ 397794 w 457325"/>
                <a:gd name="connsiteY11" fmla="*/ 261938 h 421926"/>
                <a:gd name="connsiteX12" fmla="*/ 343025 w 457325"/>
                <a:gd name="connsiteY12" fmla="*/ 207169 h 421926"/>
                <a:gd name="connsiteX13" fmla="*/ 457325 w 457325"/>
                <a:gd name="connsiteY13" fmla="*/ 150019 h 421926"/>
                <a:gd name="connsiteX14" fmla="*/ 390650 w 457325"/>
                <a:gd name="connsiteY14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397794 w 457325"/>
                <a:gd name="connsiteY10" fmla="*/ 261938 h 421926"/>
                <a:gd name="connsiteX11" fmla="*/ 343025 w 457325"/>
                <a:gd name="connsiteY11" fmla="*/ 207169 h 421926"/>
                <a:gd name="connsiteX12" fmla="*/ 457325 w 457325"/>
                <a:gd name="connsiteY12" fmla="*/ 150019 h 421926"/>
                <a:gd name="connsiteX13" fmla="*/ 390650 w 457325"/>
                <a:gd name="connsiteY13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8663 w 457325"/>
                <a:gd name="connsiteY8" fmla="*/ 421926 h 421926"/>
                <a:gd name="connsiteX9" fmla="*/ 397794 w 457325"/>
                <a:gd name="connsiteY9" fmla="*/ 261938 h 421926"/>
                <a:gd name="connsiteX10" fmla="*/ 343025 w 457325"/>
                <a:gd name="connsiteY10" fmla="*/ 207169 h 421926"/>
                <a:gd name="connsiteX11" fmla="*/ 457325 w 457325"/>
                <a:gd name="connsiteY11" fmla="*/ 150019 h 421926"/>
                <a:gd name="connsiteX12" fmla="*/ 390650 w 457325"/>
                <a:gd name="connsiteY12" fmla="*/ 0 h 4219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57325" h="421926">
                  <a:moveTo>
                    <a:pt x="390650" y="0"/>
                  </a:moveTo>
                  <a:lnTo>
                    <a:pt x="362075" y="0"/>
                  </a:lnTo>
                  <a:lnTo>
                    <a:pt x="228663" y="407021"/>
                  </a:lnTo>
                  <a:lnTo>
                    <a:pt x="95250" y="0"/>
                  </a:lnTo>
                  <a:lnTo>
                    <a:pt x="66675" y="0"/>
                  </a:lnTo>
                  <a:lnTo>
                    <a:pt x="0" y="150019"/>
                  </a:lnTo>
                  <a:lnTo>
                    <a:pt x="114300" y="207169"/>
                  </a:lnTo>
                  <a:lnTo>
                    <a:pt x="59531" y="261938"/>
                  </a:lnTo>
                  <a:lnTo>
                    <a:pt x="228663" y="421926"/>
                  </a:lnTo>
                  <a:lnTo>
                    <a:pt x="397794" y="261938"/>
                  </a:lnTo>
                  <a:lnTo>
                    <a:pt x="343025" y="207169"/>
                  </a:lnTo>
                  <a:lnTo>
                    <a:pt x="457325" y="150019"/>
                  </a:lnTo>
                  <a:lnTo>
                    <a:pt x="390650" y="0"/>
                  </a:ln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0" name="弦 319"/>
            <p:cNvSpPr/>
            <p:nvPr/>
          </p:nvSpPr>
          <p:spPr>
            <a:xfrm rot="5400000">
              <a:off x="1725990" y="349958"/>
              <a:ext cx="402242" cy="417350"/>
            </a:xfrm>
            <a:prstGeom prst="chord">
              <a:avLst>
                <a:gd name="adj1" fmla="val 4328764"/>
                <a:gd name="adj2" fmla="val 14608432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1" name="弦 320"/>
            <p:cNvSpPr/>
            <p:nvPr/>
          </p:nvSpPr>
          <p:spPr>
            <a:xfrm rot="16200000" flipH="1">
              <a:off x="1762780" y="384781"/>
              <a:ext cx="402242" cy="392526"/>
            </a:xfrm>
            <a:prstGeom prst="chord">
              <a:avLst>
                <a:gd name="adj1" fmla="val 4457183"/>
                <a:gd name="adj2" fmla="val 1184889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2" name="フリーフォーム 321"/>
            <p:cNvSpPr/>
            <p:nvPr/>
          </p:nvSpPr>
          <p:spPr>
            <a:xfrm>
              <a:off x="1693318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660033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3" name="フリーフォーム 322"/>
            <p:cNvSpPr/>
            <p:nvPr/>
          </p:nvSpPr>
          <p:spPr>
            <a:xfrm flipH="1">
              <a:off x="193164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660033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4" name="角丸四角形 323"/>
            <p:cNvSpPr/>
            <p:nvPr/>
          </p:nvSpPr>
          <p:spPr>
            <a:xfrm>
              <a:off x="1810398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5" name="角丸四角形 324"/>
            <p:cNvSpPr/>
            <p:nvPr/>
          </p:nvSpPr>
          <p:spPr>
            <a:xfrm>
              <a:off x="2008714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326" name="グループ化 325"/>
            <p:cNvGrpSpPr/>
            <p:nvPr/>
          </p:nvGrpSpPr>
          <p:grpSpPr>
            <a:xfrm>
              <a:off x="1788414" y="1365554"/>
              <a:ext cx="288712" cy="213064"/>
              <a:chOff x="1788414" y="1367468"/>
              <a:chExt cx="288712" cy="213064"/>
            </a:xfrm>
          </p:grpSpPr>
          <p:sp>
            <p:nvSpPr>
              <p:cNvPr id="331" name="フリーフォーム 330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32" name="フリーフォーム 331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27" name="グループ化 326"/>
            <p:cNvGrpSpPr/>
            <p:nvPr/>
          </p:nvGrpSpPr>
          <p:grpSpPr>
            <a:xfrm>
              <a:off x="1413779" y="1082904"/>
              <a:ext cx="1038518" cy="501102"/>
              <a:chOff x="1413779" y="1084818"/>
              <a:chExt cx="1038518" cy="501102"/>
            </a:xfrm>
          </p:grpSpPr>
          <p:sp>
            <p:nvSpPr>
              <p:cNvPr id="329" name="片側の 2 つの角を丸めた四角形 590"/>
              <p:cNvSpPr/>
              <p:nvPr/>
            </p:nvSpPr>
            <p:spPr>
              <a:xfrm rot="18900000" flipH="1">
                <a:off x="1951195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30" name="片側の 2 つの角を丸めた四角形 590"/>
              <p:cNvSpPr/>
              <p:nvPr/>
            </p:nvSpPr>
            <p:spPr>
              <a:xfrm rot="2700000">
                <a:off x="1413244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pattFill prst="dkVert">
                <a:fgClr>
                  <a:sysClr val="windowText" lastClr="000000">
                    <a:lumMod val="65000"/>
                    <a:lumOff val="35000"/>
                  </a:sysClr>
                </a:fgClr>
                <a:bgClr>
                  <a:sysClr val="windowText" lastClr="000000">
                    <a:lumMod val="50000"/>
                    <a:lumOff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328" name="月 327"/>
            <p:cNvSpPr/>
            <p:nvPr/>
          </p:nvSpPr>
          <p:spPr>
            <a:xfrm rot="18000000">
              <a:off x="2032720" y="525561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333" name="グループ化 332"/>
          <p:cNvGrpSpPr/>
          <p:nvPr/>
        </p:nvGrpSpPr>
        <p:grpSpPr>
          <a:xfrm>
            <a:off x="2855839" y="4716748"/>
            <a:ext cx="662308" cy="1617936"/>
            <a:chOff x="2850936" y="330955"/>
            <a:chExt cx="1038518" cy="2536969"/>
          </a:xfrm>
        </p:grpSpPr>
        <p:sp>
          <p:nvSpPr>
            <p:cNvPr id="334" name="フリーフォーム 333"/>
            <p:cNvSpPr/>
            <p:nvPr/>
          </p:nvSpPr>
          <p:spPr>
            <a:xfrm>
              <a:off x="3164553" y="1791600"/>
              <a:ext cx="192260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5" name="フリーフォーム 334"/>
            <p:cNvSpPr/>
            <p:nvPr/>
          </p:nvSpPr>
          <p:spPr>
            <a:xfrm>
              <a:off x="3382013" y="1791600"/>
              <a:ext cx="192261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6" name="台形 335"/>
            <p:cNvSpPr/>
            <p:nvPr/>
          </p:nvSpPr>
          <p:spPr>
            <a:xfrm rot="10800000">
              <a:off x="3107438" y="1808326"/>
              <a:ext cx="521300" cy="495054"/>
            </a:xfrm>
            <a:prstGeom prst="trapezoid">
              <a:avLst>
                <a:gd name="adj" fmla="val 19626"/>
              </a:avLst>
            </a:prstGeom>
            <a:solidFill>
              <a:srgbClr val="70AD47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7" name="円/楕円 73"/>
            <p:cNvSpPr/>
            <p:nvPr/>
          </p:nvSpPr>
          <p:spPr>
            <a:xfrm>
              <a:off x="3116796" y="330955"/>
              <a:ext cx="506662" cy="471631"/>
            </a:xfrm>
            <a:custGeom>
              <a:avLst/>
              <a:gdLst>
                <a:gd name="connsiteX0" fmla="*/ 0 w 506661"/>
                <a:gd name="connsiteY0" fmla="*/ 284709 h 569417"/>
                <a:gd name="connsiteX1" fmla="*/ 253331 w 506661"/>
                <a:gd name="connsiteY1" fmla="*/ 0 h 569417"/>
                <a:gd name="connsiteX2" fmla="*/ 506662 w 506661"/>
                <a:gd name="connsiteY2" fmla="*/ 284709 h 569417"/>
                <a:gd name="connsiteX3" fmla="*/ 253331 w 506661"/>
                <a:gd name="connsiteY3" fmla="*/ 569418 h 569417"/>
                <a:gd name="connsiteX4" fmla="*/ 0 w 506661"/>
                <a:gd name="connsiteY4" fmla="*/ 284709 h 569417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569418"/>
                <a:gd name="connsiteX1" fmla="*/ 253331 w 506662"/>
                <a:gd name="connsiteY1" fmla="*/ 0 h 569418"/>
                <a:gd name="connsiteX2" fmla="*/ 506662 w 506662"/>
                <a:gd name="connsiteY2" fmla="*/ 284709 h 569418"/>
                <a:gd name="connsiteX3" fmla="*/ 253331 w 506662"/>
                <a:gd name="connsiteY3" fmla="*/ 569418 h 569418"/>
                <a:gd name="connsiteX4" fmla="*/ 0 w 506662"/>
                <a:gd name="connsiteY4" fmla="*/ 284709 h 569418"/>
                <a:gd name="connsiteX0" fmla="*/ 0 w 506662"/>
                <a:gd name="connsiteY0" fmla="*/ 284709 h 786112"/>
                <a:gd name="connsiteX1" fmla="*/ 253331 w 506662"/>
                <a:gd name="connsiteY1" fmla="*/ 0 h 786112"/>
                <a:gd name="connsiteX2" fmla="*/ 506662 w 506662"/>
                <a:gd name="connsiteY2" fmla="*/ 284709 h 786112"/>
                <a:gd name="connsiteX3" fmla="*/ 258094 w 506662"/>
                <a:gd name="connsiteY3" fmla="*/ 786112 h 786112"/>
                <a:gd name="connsiteX4" fmla="*/ 0 w 506662"/>
                <a:gd name="connsiteY4" fmla="*/ 284709 h 786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06662" h="786112">
                  <a:moveTo>
                    <a:pt x="0" y="284709"/>
                  </a:moveTo>
                  <a:cubicBezTo>
                    <a:pt x="0" y="127469"/>
                    <a:pt x="113420" y="0"/>
                    <a:pt x="253331" y="0"/>
                  </a:cubicBezTo>
                  <a:cubicBezTo>
                    <a:pt x="393242" y="0"/>
                    <a:pt x="506662" y="127469"/>
                    <a:pt x="506662" y="284709"/>
                  </a:cubicBezTo>
                  <a:cubicBezTo>
                    <a:pt x="506662" y="441949"/>
                    <a:pt x="398005" y="786112"/>
                    <a:pt x="258094" y="786112"/>
                  </a:cubicBezTo>
                  <a:cubicBezTo>
                    <a:pt x="118183" y="786112"/>
                    <a:pt x="0" y="441949"/>
                    <a:pt x="0" y="284709"/>
                  </a:cubicBezTo>
                  <a:close/>
                </a:path>
              </a:pathLst>
            </a:custGeom>
            <a:solidFill>
              <a:srgbClr val="7030A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8" name="台形 337"/>
            <p:cNvSpPr/>
            <p:nvPr/>
          </p:nvSpPr>
          <p:spPr>
            <a:xfrm>
              <a:off x="3281378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9" name="台形 338"/>
            <p:cNvSpPr/>
            <p:nvPr/>
          </p:nvSpPr>
          <p:spPr>
            <a:xfrm rot="10800000">
              <a:off x="3204681" y="946035"/>
              <a:ext cx="336120" cy="503269"/>
            </a:xfrm>
            <a:prstGeom prst="trapezoid">
              <a:avLst>
                <a:gd name="adj" fmla="val 37044"/>
              </a:avLst>
            </a:prstGeom>
            <a:solidFill>
              <a:srgbClr val="70AD47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40" name="円/楕円 339"/>
            <p:cNvSpPr/>
            <p:nvPr/>
          </p:nvSpPr>
          <p:spPr>
            <a:xfrm rot="20700000">
              <a:off x="3126669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41" name="円/楕円 340"/>
            <p:cNvSpPr/>
            <p:nvPr/>
          </p:nvSpPr>
          <p:spPr>
            <a:xfrm rot="900000" flipH="1">
              <a:off x="3535917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42" name="円/楕円 341"/>
            <p:cNvSpPr/>
            <p:nvPr/>
          </p:nvSpPr>
          <p:spPr>
            <a:xfrm>
              <a:off x="3164553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43" name="フリーフォーム 342"/>
            <p:cNvSpPr/>
            <p:nvPr/>
          </p:nvSpPr>
          <p:spPr>
            <a:xfrm rot="10800000">
              <a:off x="3204681" y="945460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44" name="フリーフォーム 343"/>
            <p:cNvSpPr/>
            <p:nvPr/>
          </p:nvSpPr>
          <p:spPr>
            <a:xfrm>
              <a:off x="3071222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52788 w 593730"/>
                <a:gd name="connsiteY1" fmla="*/ 0 h 925513"/>
                <a:gd name="connsiteX2" fmla="*/ 296865 w 593730"/>
                <a:gd name="connsiteY2" fmla="*/ 428922 h 925513"/>
                <a:gd name="connsiteX3" fmla="*/ 440943 w 593730"/>
                <a:gd name="connsiteY3" fmla="*/ 0 h 925513"/>
                <a:gd name="connsiteX4" fmla="*/ 485250 w 593730"/>
                <a:gd name="connsiteY4" fmla="*/ 0 h 925513"/>
                <a:gd name="connsiteX5" fmla="*/ 593730 w 593730"/>
                <a:gd name="connsiteY5" fmla="*/ 108480 h 925513"/>
                <a:gd name="connsiteX6" fmla="*/ 482793 w 593730"/>
                <a:gd name="connsiteY6" fmla="*/ 556819 h 925513"/>
                <a:gd name="connsiteX7" fmla="*/ 575963 w 593730"/>
                <a:gd name="connsiteY7" fmla="*/ 873126 h 925513"/>
                <a:gd name="connsiteX8" fmla="*/ 337989 w 593730"/>
                <a:gd name="connsiteY8" fmla="*/ 925513 h 925513"/>
                <a:gd name="connsiteX9" fmla="*/ 294067 w 593730"/>
                <a:gd name="connsiteY9" fmla="*/ 852285 h 925513"/>
                <a:gd name="connsiteX10" fmla="*/ 250145 w 593730"/>
                <a:gd name="connsiteY10" fmla="*/ 925513 h 925513"/>
                <a:gd name="connsiteX11" fmla="*/ 13004 w 593730"/>
                <a:gd name="connsiteY11" fmla="*/ 875507 h 925513"/>
                <a:gd name="connsiteX12" fmla="*/ 110938 w 593730"/>
                <a:gd name="connsiteY12" fmla="*/ 556819 h 925513"/>
                <a:gd name="connsiteX13" fmla="*/ 0 w 593730"/>
                <a:gd name="connsiteY13" fmla="*/ 108480 h 925513"/>
                <a:gd name="connsiteX14" fmla="*/ 108480 w 593730"/>
                <a:gd name="connsiteY14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52788" y="0"/>
                  </a:lnTo>
                  <a:lnTo>
                    <a:pt x="296865" y="428922"/>
                  </a:lnTo>
                  <a:lnTo>
                    <a:pt x="440943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E7E6E6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45" name="円/楕円 344"/>
            <p:cNvSpPr/>
            <p:nvPr/>
          </p:nvSpPr>
          <p:spPr>
            <a:xfrm>
              <a:off x="3351740" y="1501087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46" name="円/楕円 345"/>
            <p:cNvSpPr/>
            <p:nvPr/>
          </p:nvSpPr>
          <p:spPr>
            <a:xfrm>
              <a:off x="3351740" y="1646343"/>
              <a:ext cx="47128" cy="471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47" name="フリーフォーム 346"/>
            <p:cNvSpPr/>
            <p:nvPr/>
          </p:nvSpPr>
          <p:spPr>
            <a:xfrm flipH="1">
              <a:off x="3128965" y="946725"/>
              <a:ext cx="477058" cy="440134"/>
            </a:xfrm>
            <a:custGeom>
              <a:avLst/>
              <a:gdLst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5744 w 457325"/>
                <a:gd name="connsiteY11" fmla="*/ 428625 h 428625"/>
                <a:gd name="connsiteX12" fmla="*/ 232392 w 457325"/>
                <a:gd name="connsiteY12" fmla="*/ 418399 h 428625"/>
                <a:gd name="connsiteX13" fmla="*/ 397794 w 457325"/>
                <a:gd name="connsiteY13" fmla="*/ 261938 h 428625"/>
                <a:gd name="connsiteX14" fmla="*/ 343025 w 457325"/>
                <a:gd name="connsiteY14" fmla="*/ 207169 h 428625"/>
                <a:gd name="connsiteX15" fmla="*/ 457325 w 457325"/>
                <a:gd name="connsiteY15" fmla="*/ 150019 h 428625"/>
                <a:gd name="connsiteX0" fmla="*/ 390650 w 457325"/>
                <a:gd name="connsiteY0" fmla="*/ 0 h 428625"/>
                <a:gd name="connsiteX1" fmla="*/ 362075 w 457325"/>
                <a:gd name="connsiteY1" fmla="*/ 0 h 428625"/>
                <a:gd name="connsiteX2" fmla="*/ 228663 w 457325"/>
                <a:gd name="connsiteY2" fmla="*/ 407021 h 428625"/>
                <a:gd name="connsiteX3" fmla="*/ 95250 w 457325"/>
                <a:gd name="connsiteY3" fmla="*/ 0 h 428625"/>
                <a:gd name="connsiteX4" fmla="*/ 66675 w 457325"/>
                <a:gd name="connsiteY4" fmla="*/ 0 h 428625"/>
                <a:gd name="connsiteX5" fmla="*/ 0 w 457325"/>
                <a:gd name="connsiteY5" fmla="*/ 150019 h 428625"/>
                <a:gd name="connsiteX6" fmla="*/ 114300 w 457325"/>
                <a:gd name="connsiteY6" fmla="*/ 207169 h 428625"/>
                <a:gd name="connsiteX7" fmla="*/ 59531 w 457325"/>
                <a:gd name="connsiteY7" fmla="*/ 261938 h 428625"/>
                <a:gd name="connsiteX8" fmla="*/ 224933 w 457325"/>
                <a:gd name="connsiteY8" fmla="*/ 418399 h 428625"/>
                <a:gd name="connsiteX9" fmla="*/ 221581 w 457325"/>
                <a:gd name="connsiteY9" fmla="*/ 428625 h 428625"/>
                <a:gd name="connsiteX10" fmla="*/ 228663 w 457325"/>
                <a:gd name="connsiteY10" fmla="*/ 421926 h 428625"/>
                <a:gd name="connsiteX11" fmla="*/ 232392 w 457325"/>
                <a:gd name="connsiteY11" fmla="*/ 418399 h 428625"/>
                <a:gd name="connsiteX12" fmla="*/ 397794 w 457325"/>
                <a:gd name="connsiteY12" fmla="*/ 261938 h 428625"/>
                <a:gd name="connsiteX13" fmla="*/ 343025 w 457325"/>
                <a:gd name="connsiteY13" fmla="*/ 207169 h 428625"/>
                <a:gd name="connsiteX14" fmla="*/ 457325 w 457325"/>
                <a:gd name="connsiteY14" fmla="*/ 150019 h 428625"/>
                <a:gd name="connsiteX15" fmla="*/ 390650 w 457325"/>
                <a:gd name="connsiteY15" fmla="*/ 0 h 428625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232392 w 457325"/>
                <a:gd name="connsiteY10" fmla="*/ 418399 h 421926"/>
                <a:gd name="connsiteX11" fmla="*/ 397794 w 457325"/>
                <a:gd name="connsiteY11" fmla="*/ 261938 h 421926"/>
                <a:gd name="connsiteX12" fmla="*/ 343025 w 457325"/>
                <a:gd name="connsiteY12" fmla="*/ 207169 h 421926"/>
                <a:gd name="connsiteX13" fmla="*/ 457325 w 457325"/>
                <a:gd name="connsiteY13" fmla="*/ 150019 h 421926"/>
                <a:gd name="connsiteX14" fmla="*/ 390650 w 457325"/>
                <a:gd name="connsiteY14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4933 w 457325"/>
                <a:gd name="connsiteY8" fmla="*/ 418399 h 421926"/>
                <a:gd name="connsiteX9" fmla="*/ 228663 w 457325"/>
                <a:gd name="connsiteY9" fmla="*/ 421926 h 421926"/>
                <a:gd name="connsiteX10" fmla="*/ 397794 w 457325"/>
                <a:gd name="connsiteY10" fmla="*/ 261938 h 421926"/>
                <a:gd name="connsiteX11" fmla="*/ 343025 w 457325"/>
                <a:gd name="connsiteY11" fmla="*/ 207169 h 421926"/>
                <a:gd name="connsiteX12" fmla="*/ 457325 w 457325"/>
                <a:gd name="connsiteY12" fmla="*/ 150019 h 421926"/>
                <a:gd name="connsiteX13" fmla="*/ 390650 w 457325"/>
                <a:gd name="connsiteY13" fmla="*/ 0 h 421926"/>
                <a:gd name="connsiteX0" fmla="*/ 390650 w 457325"/>
                <a:gd name="connsiteY0" fmla="*/ 0 h 421926"/>
                <a:gd name="connsiteX1" fmla="*/ 362075 w 457325"/>
                <a:gd name="connsiteY1" fmla="*/ 0 h 421926"/>
                <a:gd name="connsiteX2" fmla="*/ 228663 w 457325"/>
                <a:gd name="connsiteY2" fmla="*/ 407021 h 421926"/>
                <a:gd name="connsiteX3" fmla="*/ 95250 w 457325"/>
                <a:gd name="connsiteY3" fmla="*/ 0 h 421926"/>
                <a:gd name="connsiteX4" fmla="*/ 66675 w 457325"/>
                <a:gd name="connsiteY4" fmla="*/ 0 h 421926"/>
                <a:gd name="connsiteX5" fmla="*/ 0 w 457325"/>
                <a:gd name="connsiteY5" fmla="*/ 150019 h 421926"/>
                <a:gd name="connsiteX6" fmla="*/ 114300 w 457325"/>
                <a:gd name="connsiteY6" fmla="*/ 207169 h 421926"/>
                <a:gd name="connsiteX7" fmla="*/ 59531 w 457325"/>
                <a:gd name="connsiteY7" fmla="*/ 261938 h 421926"/>
                <a:gd name="connsiteX8" fmla="*/ 228663 w 457325"/>
                <a:gd name="connsiteY8" fmla="*/ 421926 h 421926"/>
                <a:gd name="connsiteX9" fmla="*/ 397794 w 457325"/>
                <a:gd name="connsiteY9" fmla="*/ 261938 h 421926"/>
                <a:gd name="connsiteX10" fmla="*/ 343025 w 457325"/>
                <a:gd name="connsiteY10" fmla="*/ 207169 h 421926"/>
                <a:gd name="connsiteX11" fmla="*/ 457325 w 457325"/>
                <a:gd name="connsiteY11" fmla="*/ 150019 h 421926"/>
                <a:gd name="connsiteX12" fmla="*/ 390650 w 457325"/>
                <a:gd name="connsiteY12" fmla="*/ 0 h 4219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57325" h="421926">
                  <a:moveTo>
                    <a:pt x="390650" y="0"/>
                  </a:moveTo>
                  <a:lnTo>
                    <a:pt x="362075" y="0"/>
                  </a:lnTo>
                  <a:lnTo>
                    <a:pt x="228663" y="407021"/>
                  </a:lnTo>
                  <a:lnTo>
                    <a:pt x="95250" y="0"/>
                  </a:lnTo>
                  <a:lnTo>
                    <a:pt x="66675" y="0"/>
                  </a:lnTo>
                  <a:lnTo>
                    <a:pt x="0" y="150019"/>
                  </a:lnTo>
                  <a:lnTo>
                    <a:pt x="114300" y="207169"/>
                  </a:lnTo>
                  <a:lnTo>
                    <a:pt x="59531" y="261938"/>
                  </a:lnTo>
                  <a:lnTo>
                    <a:pt x="228663" y="421926"/>
                  </a:lnTo>
                  <a:lnTo>
                    <a:pt x="397794" y="261938"/>
                  </a:lnTo>
                  <a:lnTo>
                    <a:pt x="343025" y="207169"/>
                  </a:lnTo>
                  <a:lnTo>
                    <a:pt x="457325" y="150019"/>
                  </a:lnTo>
                  <a:lnTo>
                    <a:pt x="390650" y="0"/>
                  </a:lnTo>
                  <a:close/>
                </a:path>
              </a:pathLst>
            </a:custGeom>
            <a:solidFill>
              <a:sysClr val="window" lastClr="FFFFFF">
                <a:lumMod val="50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48" name="フリーフォーム 347"/>
            <p:cNvSpPr/>
            <p:nvPr/>
          </p:nvSpPr>
          <p:spPr>
            <a:xfrm>
              <a:off x="3130360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49" name="フリーフォーム 348"/>
            <p:cNvSpPr/>
            <p:nvPr/>
          </p:nvSpPr>
          <p:spPr>
            <a:xfrm flipH="1">
              <a:off x="3368689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0" name="月 349"/>
            <p:cNvSpPr/>
            <p:nvPr/>
          </p:nvSpPr>
          <p:spPr>
            <a:xfrm rot="18900000" flipH="1">
              <a:off x="3448294" y="353662"/>
              <a:ext cx="123928" cy="304194"/>
            </a:xfrm>
            <a:prstGeom prst="moon">
              <a:avLst>
                <a:gd name="adj" fmla="val 69443"/>
              </a:avLst>
            </a:prstGeom>
            <a:solidFill>
              <a:srgbClr val="7030A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1" name="月 350"/>
            <p:cNvSpPr/>
            <p:nvPr/>
          </p:nvSpPr>
          <p:spPr>
            <a:xfrm rot="3600000">
              <a:off x="3225250" y="264985"/>
              <a:ext cx="159218" cy="414688"/>
            </a:xfrm>
            <a:prstGeom prst="moon">
              <a:avLst>
                <a:gd name="adj" fmla="val 69443"/>
              </a:avLst>
            </a:prstGeom>
            <a:solidFill>
              <a:srgbClr val="7030A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2" name="角丸四角形 351"/>
            <p:cNvSpPr/>
            <p:nvPr/>
          </p:nvSpPr>
          <p:spPr>
            <a:xfrm>
              <a:off x="3244265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3" name="角丸四角形 352"/>
            <p:cNvSpPr/>
            <p:nvPr/>
          </p:nvSpPr>
          <p:spPr>
            <a:xfrm>
              <a:off x="3442581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354" name="グループ化 353"/>
            <p:cNvGrpSpPr/>
            <p:nvPr/>
          </p:nvGrpSpPr>
          <p:grpSpPr>
            <a:xfrm>
              <a:off x="3225571" y="1365554"/>
              <a:ext cx="288712" cy="213064"/>
              <a:chOff x="1788414" y="1367468"/>
              <a:chExt cx="288712" cy="213064"/>
            </a:xfrm>
          </p:grpSpPr>
          <p:sp>
            <p:nvSpPr>
              <p:cNvPr id="359" name="フリーフォーム 358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60" name="フリーフォーム 359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55" name="グループ化 354"/>
            <p:cNvGrpSpPr/>
            <p:nvPr/>
          </p:nvGrpSpPr>
          <p:grpSpPr>
            <a:xfrm>
              <a:off x="2850936" y="1082904"/>
              <a:ext cx="1038518" cy="501102"/>
              <a:chOff x="1413779" y="1084818"/>
              <a:chExt cx="1038518" cy="501102"/>
            </a:xfrm>
          </p:grpSpPr>
          <p:sp>
            <p:nvSpPr>
              <p:cNvPr id="357" name="片側の 2 つの角を丸めた四角形 590"/>
              <p:cNvSpPr/>
              <p:nvPr/>
            </p:nvSpPr>
            <p:spPr>
              <a:xfrm rot="18900000" flipH="1">
                <a:off x="1951195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8" name="片側の 2 つの角を丸めた四角形 590"/>
              <p:cNvSpPr/>
              <p:nvPr/>
            </p:nvSpPr>
            <p:spPr>
              <a:xfrm rot="2700000">
                <a:off x="1413244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E7E6E6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356" name="月 355"/>
            <p:cNvSpPr/>
            <p:nvPr/>
          </p:nvSpPr>
          <p:spPr>
            <a:xfrm rot="18000000">
              <a:off x="3475726" y="525561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361" name="グループ化 360"/>
          <p:cNvGrpSpPr/>
          <p:nvPr/>
        </p:nvGrpSpPr>
        <p:grpSpPr>
          <a:xfrm>
            <a:off x="4650446" y="4736598"/>
            <a:ext cx="662308" cy="1598086"/>
            <a:chOff x="4311897" y="362080"/>
            <a:chExt cx="1038518" cy="2505844"/>
          </a:xfrm>
        </p:grpSpPr>
        <p:sp>
          <p:nvSpPr>
            <p:cNvPr id="362" name="片側の 2 つの角を丸めた四角形 361"/>
            <p:cNvSpPr/>
            <p:nvPr/>
          </p:nvSpPr>
          <p:spPr>
            <a:xfrm>
              <a:off x="4592208" y="362080"/>
              <a:ext cx="468916" cy="52365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3" name="フリーフォーム 362"/>
            <p:cNvSpPr/>
            <p:nvPr/>
          </p:nvSpPr>
          <p:spPr>
            <a:xfrm>
              <a:off x="4616836" y="1791600"/>
              <a:ext cx="201052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4" name="フリーフォーム 363"/>
            <p:cNvSpPr/>
            <p:nvPr/>
          </p:nvSpPr>
          <p:spPr>
            <a:xfrm>
              <a:off x="4830888" y="1791600"/>
              <a:ext cx="201054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5" name="台形 364"/>
            <p:cNvSpPr/>
            <p:nvPr/>
          </p:nvSpPr>
          <p:spPr>
            <a:xfrm>
              <a:off x="4523140" y="1560910"/>
              <a:ext cx="608022" cy="680157"/>
            </a:xfrm>
            <a:prstGeom prst="trapezoid">
              <a:avLst>
                <a:gd name="adj" fmla="val 13096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6" name="フリーフォーム 365"/>
            <p:cNvSpPr/>
            <p:nvPr/>
          </p:nvSpPr>
          <p:spPr>
            <a:xfrm>
              <a:off x="4641065" y="805868"/>
              <a:ext cx="365036" cy="368514"/>
            </a:xfrm>
            <a:custGeom>
              <a:avLst/>
              <a:gdLst>
                <a:gd name="connsiteX0" fmla="*/ 138862 w 365036"/>
                <a:gd name="connsiteY0" fmla="*/ 0 h 368514"/>
                <a:gd name="connsiteX1" fmla="*/ 226175 w 365036"/>
                <a:gd name="connsiteY1" fmla="*/ 0 h 368514"/>
                <a:gd name="connsiteX2" fmla="*/ 261544 w 365036"/>
                <a:gd name="connsiteY2" fmla="*/ 146619 h 368514"/>
                <a:gd name="connsiteX3" fmla="*/ 328053 w 365036"/>
                <a:gd name="connsiteY3" fmla="*/ 146619 h 368514"/>
                <a:gd name="connsiteX4" fmla="*/ 365036 w 365036"/>
                <a:gd name="connsiteY4" fmla="*/ 183602 h 368514"/>
                <a:gd name="connsiteX5" fmla="*/ 365036 w 365036"/>
                <a:gd name="connsiteY5" fmla="*/ 368514 h 368514"/>
                <a:gd name="connsiteX6" fmla="*/ 0 w 365036"/>
                <a:gd name="connsiteY6" fmla="*/ 368514 h 368514"/>
                <a:gd name="connsiteX7" fmla="*/ 0 w 365036"/>
                <a:gd name="connsiteY7" fmla="*/ 183602 h 368514"/>
                <a:gd name="connsiteX8" fmla="*/ 36983 w 365036"/>
                <a:gd name="connsiteY8" fmla="*/ 146619 h 368514"/>
                <a:gd name="connsiteX9" fmla="*/ 103494 w 365036"/>
                <a:gd name="connsiteY9" fmla="*/ 146619 h 3685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65036" h="368514">
                  <a:moveTo>
                    <a:pt x="138862" y="0"/>
                  </a:moveTo>
                  <a:lnTo>
                    <a:pt x="226175" y="0"/>
                  </a:lnTo>
                  <a:lnTo>
                    <a:pt x="261544" y="146619"/>
                  </a:lnTo>
                  <a:lnTo>
                    <a:pt x="328053" y="146619"/>
                  </a:lnTo>
                  <a:cubicBezTo>
                    <a:pt x="348478" y="146619"/>
                    <a:pt x="365036" y="163177"/>
                    <a:pt x="365036" y="183602"/>
                  </a:cubicBezTo>
                  <a:lnTo>
                    <a:pt x="365036" y="368514"/>
                  </a:lnTo>
                  <a:lnTo>
                    <a:pt x="0" y="368514"/>
                  </a:lnTo>
                  <a:lnTo>
                    <a:pt x="0" y="183602"/>
                  </a:lnTo>
                  <a:cubicBezTo>
                    <a:pt x="0" y="163177"/>
                    <a:pt x="16558" y="146619"/>
                    <a:pt x="36983" y="146619"/>
                  </a:cubicBezTo>
                  <a:lnTo>
                    <a:pt x="103494" y="146619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7" name="フリーフォーム 366"/>
            <p:cNvSpPr/>
            <p:nvPr/>
          </p:nvSpPr>
          <p:spPr>
            <a:xfrm rot="10800000">
              <a:off x="4633243" y="964868"/>
              <a:ext cx="383618" cy="597805"/>
            </a:xfrm>
            <a:custGeom>
              <a:avLst/>
              <a:gdLst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351853 w 383618"/>
                <a:gd name="connsiteY2" fmla="*/ 599725 h 619047"/>
                <a:gd name="connsiteX3" fmla="*/ 191810 w 383618"/>
                <a:gd name="connsiteY3" fmla="*/ 459268 h 619047"/>
                <a:gd name="connsiteX4" fmla="*/ 31768 w 383618"/>
                <a:gd name="connsiteY4" fmla="*/ 599725 h 619047"/>
                <a:gd name="connsiteX5" fmla="*/ 28822 w 383618"/>
                <a:gd name="connsiteY5" fmla="*/ 619047 h 619047"/>
                <a:gd name="connsiteX6" fmla="*/ 0 w 383618"/>
                <a:gd name="connsiteY6" fmla="*/ 619047 h 619047"/>
                <a:gd name="connsiteX7" fmla="*/ 35918 w 383618"/>
                <a:gd name="connsiteY7" fmla="*/ 0 h 619047"/>
                <a:gd name="connsiteX8" fmla="*/ 347700 w 383618"/>
                <a:gd name="connsiteY8" fmla="*/ 0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351853 w 383618"/>
                <a:gd name="connsiteY2" fmla="*/ 599725 h 619047"/>
                <a:gd name="connsiteX3" fmla="*/ 189429 w 383618"/>
                <a:gd name="connsiteY3" fmla="*/ 530779 h 619047"/>
                <a:gd name="connsiteX4" fmla="*/ 31768 w 383618"/>
                <a:gd name="connsiteY4" fmla="*/ 599725 h 619047"/>
                <a:gd name="connsiteX5" fmla="*/ 28822 w 383618"/>
                <a:gd name="connsiteY5" fmla="*/ 619047 h 619047"/>
                <a:gd name="connsiteX6" fmla="*/ 0 w 383618"/>
                <a:gd name="connsiteY6" fmla="*/ 619047 h 619047"/>
                <a:gd name="connsiteX7" fmla="*/ 35918 w 383618"/>
                <a:gd name="connsiteY7" fmla="*/ 0 h 619047"/>
                <a:gd name="connsiteX8" fmla="*/ 347700 w 383618"/>
                <a:gd name="connsiteY8" fmla="*/ 0 h 619047"/>
                <a:gd name="connsiteX9" fmla="*/ 383618 w 383618"/>
                <a:gd name="connsiteY9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31768 w 383618"/>
                <a:gd name="connsiteY3" fmla="*/ 599725 h 619047"/>
                <a:gd name="connsiteX4" fmla="*/ 28822 w 383618"/>
                <a:gd name="connsiteY4" fmla="*/ 619047 h 619047"/>
                <a:gd name="connsiteX5" fmla="*/ 0 w 383618"/>
                <a:gd name="connsiteY5" fmla="*/ 619047 h 619047"/>
                <a:gd name="connsiteX6" fmla="*/ 35918 w 383618"/>
                <a:gd name="connsiteY6" fmla="*/ 0 h 619047"/>
                <a:gd name="connsiteX7" fmla="*/ 347700 w 383618"/>
                <a:gd name="connsiteY7" fmla="*/ 0 h 619047"/>
                <a:gd name="connsiteX8" fmla="*/ 383618 w 383618"/>
                <a:gd name="connsiteY8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  <a:gd name="connsiteX0" fmla="*/ 383618 w 383618"/>
                <a:gd name="connsiteY0" fmla="*/ 619047 h 619047"/>
                <a:gd name="connsiteX1" fmla="*/ 354799 w 383618"/>
                <a:gd name="connsiteY1" fmla="*/ 619047 h 619047"/>
                <a:gd name="connsiteX2" fmla="*/ 189429 w 383618"/>
                <a:gd name="connsiteY2" fmla="*/ 530779 h 619047"/>
                <a:gd name="connsiteX3" fmla="*/ 28822 w 383618"/>
                <a:gd name="connsiteY3" fmla="*/ 619047 h 619047"/>
                <a:gd name="connsiteX4" fmla="*/ 0 w 383618"/>
                <a:gd name="connsiteY4" fmla="*/ 619047 h 619047"/>
                <a:gd name="connsiteX5" fmla="*/ 35918 w 383618"/>
                <a:gd name="connsiteY5" fmla="*/ 0 h 619047"/>
                <a:gd name="connsiteX6" fmla="*/ 347700 w 383618"/>
                <a:gd name="connsiteY6" fmla="*/ 0 h 619047"/>
                <a:gd name="connsiteX7" fmla="*/ 383618 w 383618"/>
                <a:gd name="connsiteY7" fmla="*/ 619047 h 6190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83618" h="619047">
                  <a:moveTo>
                    <a:pt x="383618" y="619047"/>
                  </a:moveTo>
                  <a:lnTo>
                    <a:pt x="354799" y="619047"/>
                  </a:lnTo>
                  <a:cubicBezTo>
                    <a:pt x="333014" y="579761"/>
                    <a:pt x="286620" y="530779"/>
                    <a:pt x="189429" y="530779"/>
                  </a:cubicBezTo>
                  <a:cubicBezTo>
                    <a:pt x="92238" y="530779"/>
                    <a:pt x="53249" y="589541"/>
                    <a:pt x="28822" y="619047"/>
                  </a:cubicBezTo>
                  <a:lnTo>
                    <a:pt x="0" y="619047"/>
                  </a:lnTo>
                  <a:lnTo>
                    <a:pt x="35918" y="0"/>
                  </a:lnTo>
                  <a:lnTo>
                    <a:pt x="347700" y="0"/>
                  </a:lnTo>
                  <a:lnTo>
                    <a:pt x="383618" y="619047"/>
                  </a:lnTo>
                  <a:close/>
                </a:path>
              </a:pathLst>
            </a:custGeom>
            <a:solidFill>
              <a:srgbClr val="FF99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8" name="正方形/長方形 367"/>
            <p:cNvSpPr/>
            <p:nvPr/>
          </p:nvSpPr>
          <p:spPr>
            <a:xfrm>
              <a:off x="4683488" y="1538932"/>
              <a:ext cx="283126" cy="45719"/>
            </a:xfrm>
            <a:prstGeom prst="rect">
              <a:avLst/>
            </a:prstGeom>
            <a:solidFill>
              <a:srgbClr val="660033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9" name="角丸四角形 368"/>
            <p:cNvSpPr/>
            <p:nvPr/>
          </p:nvSpPr>
          <p:spPr>
            <a:xfrm>
              <a:off x="4774715" y="1535879"/>
              <a:ext cx="100673" cy="48772"/>
            </a:xfrm>
            <a:prstGeom prst="roundRect">
              <a:avLst>
                <a:gd name="adj" fmla="val 33224"/>
              </a:avLst>
            </a:prstGeom>
            <a:solidFill>
              <a:sysClr val="window" lastClr="FFFFFF">
                <a:lumMod val="7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0" name="円/楕円 369"/>
            <p:cNvSpPr/>
            <p:nvPr/>
          </p:nvSpPr>
          <p:spPr>
            <a:xfrm rot="20700000">
              <a:off x="4585132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1" name="円/楕円 370"/>
            <p:cNvSpPr/>
            <p:nvPr/>
          </p:nvSpPr>
          <p:spPr>
            <a:xfrm rot="900000" flipH="1">
              <a:off x="4994380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2" name="円/楕円 371"/>
            <p:cNvSpPr/>
            <p:nvPr/>
          </p:nvSpPr>
          <p:spPr>
            <a:xfrm>
              <a:off x="4623016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3" name="フリーフォーム 372"/>
            <p:cNvSpPr/>
            <p:nvPr/>
          </p:nvSpPr>
          <p:spPr>
            <a:xfrm>
              <a:off x="4588823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4" name="フリーフォーム 373"/>
            <p:cNvSpPr/>
            <p:nvPr/>
          </p:nvSpPr>
          <p:spPr>
            <a:xfrm flipH="1">
              <a:off x="4827152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5" name="フリーフォーム 374"/>
            <p:cNvSpPr/>
            <p:nvPr/>
          </p:nvSpPr>
          <p:spPr>
            <a:xfrm>
              <a:off x="4529686" y="945461"/>
              <a:ext cx="193905" cy="903156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3905" h="903156">
                  <a:moveTo>
                    <a:pt x="108480" y="0"/>
                  </a:moveTo>
                  <a:lnTo>
                    <a:pt x="142698" y="0"/>
                  </a:lnTo>
                  <a:lnTo>
                    <a:pt x="193905" y="427731"/>
                  </a:lnTo>
                  <a:lnTo>
                    <a:pt x="144122" y="903156"/>
                  </a:lnTo>
                  <a:lnTo>
                    <a:pt x="13004" y="875507"/>
                  </a:lnTo>
                  <a:lnTo>
                    <a:pt x="65695" y="568725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66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6" name="フリーフォーム 375"/>
            <p:cNvSpPr/>
            <p:nvPr/>
          </p:nvSpPr>
          <p:spPr>
            <a:xfrm>
              <a:off x="4613307" y="945460"/>
              <a:ext cx="104055" cy="386524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13064" h="425523">
                  <a:moveTo>
                    <a:pt x="69056" y="0"/>
                  </a:moveTo>
                  <a:lnTo>
                    <a:pt x="113064" y="425523"/>
                  </a:lnTo>
                  <a:lnTo>
                    <a:pt x="28575" y="314325"/>
                  </a:lnTo>
                  <a:lnTo>
                    <a:pt x="69056" y="259556"/>
                  </a:lnTo>
                  <a:lnTo>
                    <a:pt x="0" y="204787"/>
                  </a:lnTo>
                  <a:lnTo>
                    <a:pt x="43164" y="19"/>
                  </a:lnTo>
                  <a:lnTo>
                    <a:pt x="69056" y="0"/>
                  </a:ln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7" name="片側の 2 つの角を丸めた四角形 376"/>
            <p:cNvSpPr/>
            <p:nvPr/>
          </p:nvSpPr>
          <p:spPr>
            <a:xfrm rot="11700000">
              <a:off x="4556023" y="1569171"/>
              <a:ext cx="73818" cy="179591"/>
            </a:xfrm>
            <a:prstGeom prst="round2SameRect">
              <a:avLst/>
            </a:prstGeom>
            <a:solidFill>
              <a:srgbClr val="FF66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8" name="フリーフォーム 377"/>
            <p:cNvSpPr/>
            <p:nvPr/>
          </p:nvSpPr>
          <p:spPr>
            <a:xfrm flipH="1">
              <a:off x="4934336" y="945461"/>
              <a:ext cx="193905" cy="903156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3905" h="903156">
                  <a:moveTo>
                    <a:pt x="108480" y="0"/>
                  </a:moveTo>
                  <a:lnTo>
                    <a:pt x="142698" y="0"/>
                  </a:lnTo>
                  <a:lnTo>
                    <a:pt x="193905" y="427731"/>
                  </a:lnTo>
                  <a:lnTo>
                    <a:pt x="144122" y="903156"/>
                  </a:lnTo>
                  <a:lnTo>
                    <a:pt x="13004" y="875507"/>
                  </a:lnTo>
                  <a:lnTo>
                    <a:pt x="65695" y="568725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66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9" name="フリーフォーム 378"/>
            <p:cNvSpPr/>
            <p:nvPr/>
          </p:nvSpPr>
          <p:spPr>
            <a:xfrm flipH="1">
              <a:off x="4940565" y="945460"/>
              <a:ext cx="104055" cy="386524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13064" h="425523">
                  <a:moveTo>
                    <a:pt x="69056" y="0"/>
                  </a:moveTo>
                  <a:lnTo>
                    <a:pt x="113064" y="425523"/>
                  </a:lnTo>
                  <a:lnTo>
                    <a:pt x="28575" y="314325"/>
                  </a:lnTo>
                  <a:lnTo>
                    <a:pt x="69056" y="259556"/>
                  </a:lnTo>
                  <a:lnTo>
                    <a:pt x="0" y="204787"/>
                  </a:lnTo>
                  <a:lnTo>
                    <a:pt x="43164" y="19"/>
                  </a:lnTo>
                  <a:lnTo>
                    <a:pt x="69056" y="0"/>
                  </a:lnTo>
                  <a:close/>
                </a:path>
              </a:pathLst>
            </a:cu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0" name="片側の 2 つの角を丸めた四角形 379"/>
            <p:cNvSpPr/>
            <p:nvPr/>
          </p:nvSpPr>
          <p:spPr>
            <a:xfrm rot="9900000" flipH="1">
              <a:off x="5028086" y="1569171"/>
              <a:ext cx="73818" cy="179591"/>
            </a:xfrm>
            <a:prstGeom prst="round2SameRect">
              <a:avLst/>
            </a:prstGeom>
            <a:solidFill>
              <a:srgbClr val="FF66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1" name="フリーフォーム 380"/>
            <p:cNvSpPr/>
            <p:nvPr/>
          </p:nvSpPr>
          <p:spPr>
            <a:xfrm rot="5400000">
              <a:off x="4730119" y="270798"/>
              <a:ext cx="192047" cy="410298"/>
            </a:xfrm>
            <a:custGeom>
              <a:avLst/>
              <a:gdLst>
                <a:gd name="connsiteX0" fmla="*/ 0 w 192047"/>
                <a:gd name="connsiteY0" fmla="*/ 205149 h 410298"/>
                <a:gd name="connsiteX1" fmla="*/ 192047 w 192047"/>
                <a:gd name="connsiteY1" fmla="*/ 0 h 410298"/>
                <a:gd name="connsiteX2" fmla="*/ 154513 w 192047"/>
                <a:gd name="connsiteY2" fmla="*/ 99962 h 410298"/>
                <a:gd name="connsiteX3" fmla="*/ 154135 w 192047"/>
                <a:gd name="connsiteY3" fmla="*/ 103142 h 410298"/>
                <a:gd name="connsiteX4" fmla="*/ 94092 w 192047"/>
                <a:gd name="connsiteY4" fmla="*/ 115853 h 410298"/>
                <a:gd name="connsiteX5" fmla="*/ 151185 w 192047"/>
                <a:gd name="connsiteY5" fmla="*/ 127940 h 410298"/>
                <a:gd name="connsiteX6" fmla="*/ 143712 w 192047"/>
                <a:gd name="connsiteY6" fmla="*/ 190772 h 410298"/>
                <a:gd name="connsiteX7" fmla="*/ 75795 w 192047"/>
                <a:gd name="connsiteY7" fmla="*/ 205150 h 410298"/>
                <a:gd name="connsiteX8" fmla="*/ 143712 w 192047"/>
                <a:gd name="connsiteY8" fmla="*/ 219529 h 410298"/>
                <a:gd name="connsiteX9" fmla="*/ 151186 w 192047"/>
                <a:gd name="connsiteY9" fmla="*/ 282359 h 410298"/>
                <a:gd name="connsiteX10" fmla="*/ 94092 w 192047"/>
                <a:gd name="connsiteY10" fmla="*/ 294446 h 410298"/>
                <a:gd name="connsiteX11" fmla="*/ 154135 w 192047"/>
                <a:gd name="connsiteY11" fmla="*/ 307158 h 410298"/>
                <a:gd name="connsiteX12" fmla="*/ 154513 w 192047"/>
                <a:gd name="connsiteY12" fmla="*/ 310335 h 410298"/>
                <a:gd name="connsiteX13" fmla="*/ 192047 w 192047"/>
                <a:gd name="connsiteY13" fmla="*/ 410297 h 410298"/>
                <a:gd name="connsiteX14" fmla="*/ 192047 w 192047"/>
                <a:gd name="connsiteY14" fmla="*/ 410298 h 410298"/>
                <a:gd name="connsiteX15" fmla="*/ 0 w 192047"/>
                <a:gd name="connsiteY15" fmla="*/ 205149 h 410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92047" h="410298">
                  <a:moveTo>
                    <a:pt x="0" y="205149"/>
                  </a:moveTo>
                  <a:cubicBezTo>
                    <a:pt x="0" y="91848"/>
                    <a:pt x="85982" y="0"/>
                    <a:pt x="192047" y="0"/>
                  </a:cubicBezTo>
                  <a:cubicBezTo>
                    <a:pt x="175365" y="31870"/>
                    <a:pt x="162854" y="65481"/>
                    <a:pt x="154513" y="99962"/>
                  </a:cubicBezTo>
                  <a:lnTo>
                    <a:pt x="154135" y="103142"/>
                  </a:lnTo>
                  <a:lnTo>
                    <a:pt x="94092" y="115853"/>
                  </a:lnTo>
                  <a:lnTo>
                    <a:pt x="151185" y="127940"/>
                  </a:lnTo>
                  <a:lnTo>
                    <a:pt x="143712" y="190772"/>
                  </a:lnTo>
                  <a:lnTo>
                    <a:pt x="75795" y="205150"/>
                  </a:lnTo>
                  <a:lnTo>
                    <a:pt x="143712" y="219529"/>
                  </a:lnTo>
                  <a:lnTo>
                    <a:pt x="151186" y="282359"/>
                  </a:lnTo>
                  <a:lnTo>
                    <a:pt x="94092" y="294446"/>
                  </a:lnTo>
                  <a:lnTo>
                    <a:pt x="154135" y="307158"/>
                  </a:lnTo>
                  <a:lnTo>
                    <a:pt x="154513" y="310335"/>
                  </a:lnTo>
                  <a:cubicBezTo>
                    <a:pt x="162854" y="344817"/>
                    <a:pt x="175365" y="378428"/>
                    <a:pt x="192047" y="410297"/>
                  </a:cubicBezTo>
                  <a:lnTo>
                    <a:pt x="192047" y="410298"/>
                  </a:lnTo>
                  <a:cubicBezTo>
                    <a:pt x="85982" y="410298"/>
                    <a:pt x="0" y="318450"/>
                    <a:pt x="0" y="205149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2" name="角丸四角形 381"/>
            <p:cNvSpPr/>
            <p:nvPr/>
          </p:nvSpPr>
          <p:spPr>
            <a:xfrm>
              <a:off x="4702728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3" name="角丸四角形 382"/>
            <p:cNvSpPr/>
            <p:nvPr/>
          </p:nvSpPr>
          <p:spPr>
            <a:xfrm>
              <a:off x="4901044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384" name="グループ化 383"/>
            <p:cNvGrpSpPr/>
            <p:nvPr/>
          </p:nvGrpSpPr>
          <p:grpSpPr>
            <a:xfrm>
              <a:off x="4686532" y="1365554"/>
              <a:ext cx="288712" cy="213064"/>
              <a:chOff x="1788414" y="1367468"/>
              <a:chExt cx="288712" cy="213064"/>
            </a:xfrm>
          </p:grpSpPr>
          <p:sp>
            <p:nvSpPr>
              <p:cNvPr id="389" name="フリーフォーム 388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90" name="フリーフォーム 389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85" name="グループ化 384"/>
            <p:cNvGrpSpPr/>
            <p:nvPr/>
          </p:nvGrpSpPr>
          <p:grpSpPr>
            <a:xfrm>
              <a:off x="4311897" y="1082904"/>
              <a:ext cx="1038518" cy="501102"/>
              <a:chOff x="1413779" y="1084818"/>
              <a:chExt cx="1038518" cy="501102"/>
            </a:xfrm>
          </p:grpSpPr>
          <p:sp>
            <p:nvSpPr>
              <p:cNvPr id="387" name="片側の 2 つの角を丸めた四角形 590"/>
              <p:cNvSpPr/>
              <p:nvPr/>
            </p:nvSpPr>
            <p:spPr>
              <a:xfrm rot="18900000" flipH="1">
                <a:off x="1951195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88" name="片側の 2 つの角を丸めた四角形 590"/>
              <p:cNvSpPr/>
              <p:nvPr/>
            </p:nvSpPr>
            <p:spPr>
              <a:xfrm rot="2700000">
                <a:off x="1413244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386" name="月 385"/>
            <p:cNvSpPr/>
            <p:nvPr/>
          </p:nvSpPr>
          <p:spPr>
            <a:xfrm rot="18000000">
              <a:off x="4915885" y="525561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391" name="グループ化 390"/>
          <p:cNvGrpSpPr/>
          <p:nvPr/>
        </p:nvGrpSpPr>
        <p:grpSpPr>
          <a:xfrm>
            <a:off x="6465771" y="4707792"/>
            <a:ext cx="662308" cy="1626892"/>
            <a:chOff x="5940879" y="316911"/>
            <a:chExt cx="1038518" cy="2551013"/>
          </a:xfrm>
        </p:grpSpPr>
        <p:sp>
          <p:nvSpPr>
            <p:cNvPr id="392" name="フリーフォーム 391"/>
            <p:cNvSpPr/>
            <p:nvPr/>
          </p:nvSpPr>
          <p:spPr>
            <a:xfrm>
              <a:off x="6214562" y="344461"/>
              <a:ext cx="489192" cy="541278"/>
            </a:xfrm>
            <a:custGeom>
              <a:avLst/>
              <a:gdLst>
                <a:gd name="connsiteX0" fmla="*/ 214265 w 489192"/>
                <a:gd name="connsiteY0" fmla="*/ 0 h 541278"/>
                <a:gd name="connsiteX1" fmla="*/ 244596 w 489192"/>
                <a:gd name="connsiteY1" fmla="*/ 3862 h 541278"/>
                <a:gd name="connsiteX2" fmla="*/ 274927 w 489192"/>
                <a:gd name="connsiteY2" fmla="*/ 0 h 541278"/>
                <a:gd name="connsiteX3" fmla="*/ 489192 w 489192"/>
                <a:gd name="connsiteY3" fmla="*/ 270639 h 541278"/>
                <a:gd name="connsiteX4" fmla="*/ 274927 w 489192"/>
                <a:gd name="connsiteY4" fmla="*/ 541278 h 541278"/>
                <a:gd name="connsiteX5" fmla="*/ 244596 w 489192"/>
                <a:gd name="connsiteY5" fmla="*/ 537416 h 541278"/>
                <a:gd name="connsiteX6" fmla="*/ 214265 w 489192"/>
                <a:gd name="connsiteY6" fmla="*/ 541278 h 541278"/>
                <a:gd name="connsiteX7" fmla="*/ 0 w 489192"/>
                <a:gd name="connsiteY7" fmla="*/ 270639 h 541278"/>
                <a:gd name="connsiteX8" fmla="*/ 214265 w 489192"/>
                <a:gd name="connsiteY8" fmla="*/ 0 h 5412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89192" h="541278">
                  <a:moveTo>
                    <a:pt x="214265" y="0"/>
                  </a:moveTo>
                  <a:lnTo>
                    <a:pt x="244596" y="3862"/>
                  </a:lnTo>
                  <a:lnTo>
                    <a:pt x="274927" y="0"/>
                  </a:lnTo>
                  <a:cubicBezTo>
                    <a:pt x="393262" y="0"/>
                    <a:pt x="489192" y="121169"/>
                    <a:pt x="489192" y="270639"/>
                  </a:cubicBezTo>
                  <a:cubicBezTo>
                    <a:pt x="489192" y="420109"/>
                    <a:pt x="393262" y="541278"/>
                    <a:pt x="274927" y="541278"/>
                  </a:cubicBezTo>
                  <a:lnTo>
                    <a:pt x="244596" y="537416"/>
                  </a:lnTo>
                  <a:lnTo>
                    <a:pt x="214265" y="541278"/>
                  </a:lnTo>
                  <a:cubicBezTo>
                    <a:pt x="95930" y="541278"/>
                    <a:pt x="0" y="420109"/>
                    <a:pt x="0" y="270639"/>
                  </a:cubicBezTo>
                  <a:cubicBezTo>
                    <a:pt x="0" y="121169"/>
                    <a:pt x="95930" y="0"/>
                    <a:pt x="21426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3" name="台形 392"/>
            <p:cNvSpPr/>
            <p:nvPr/>
          </p:nvSpPr>
          <p:spPr>
            <a:xfrm>
              <a:off x="6370835" y="805869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4" name="台形 393"/>
            <p:cNvSpPr/>
            <p:nvPr/>
          </p:nvSpPr>
          <p:spPr>
            <a:xfrm rot="10800000">
              <a:off x="6278130" y="946034"/>
              <a:ext cx="364962" cy="503269"/>
            </a:xfrm>
            <a:prstGeom prst="trapezoid">
              <a:avLst>
                <a:gd name="adj" fmla="val 37044"/>
              </a:avLst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5" name="フリーフォーム 394"/>
            <p:cNvSpPr/>
            <p:nvPr/>
          </p:nvSpPr>
          <p:spPr>
            <a:xfrm>
              <a:off x="6198912" y="1791600"/>
              <a:ext cx="259233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6" name="フリーフォーム 395"/>
            <p:cNvSpPr/>
            <p:nvPr/>
          </p:nvSpPr>
          <p:spPr>
            <a:xfrm>
              <a:off x="6458145" y="1791600"/>
              <a:ext cx="259235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50000"/>
                </a:sysClr>
              </a:fgClr>
              <a:bgClr>
                <a:sysClr val="window" lastClr="FFFFFF">
                  <a:lumMod val="85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7" name="円/楕円 396"/>
            <p:cNvSpPr/>
            <p:nvPr/>
          </p:nvSpPr>
          <p:spPr>
            <a:xfrm rot="20700000">
              <a:off x="6216126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8" name="円/楕円 397"/>
            <p:cNvSpPr/>
            <p:nvPr/>
          </p:nvSpPr>
          <p:spPr>
            <a:xfrm rot="900000" flipH="1">
              <a:off x="6625374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9" name="円/楕円 398"/>
            <p:cNvSpPr/>
            <p:nvPr/>
          </p:nvSpPr>
          <p:spPr>
            <a:xfrm>
              <a:off x="6254010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0" name="フリーフォーム 399"/>
            <p:cNvSpPr/>
            <p:nvPr/>
          </p:nvSpPr>
          <p:spPr>
            <a:xfrm>
              <a:off x="6160679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25396 w 593730"/>
                <a:gd name="connsiteY1" fmla="*/ 0 h 925513"/>
                <a:gd name="connsiteX2" fmla="*/ 136966 w 593730"/>
                <a:gd name="connsiteY2" fmla="*/ 125490 h 925513"/>
                <a:gd name="connsiteX3" fmla="*/ 296866 w 593730"/>
                <a:gd name="connsiteY3" fmla="*/ 357557 h 925513"/>
                <a:gd name="connsiteX4" fmla="*/ 456766 w 593730"/>
                <a:gd name="connsiteY4" fmla="*/ 125490 h 925513"/>
                <a:gd name="connsiteX5" fmla="*/ 468337 w 593730"/>
                <a:gd name="connsiteY5" fmla="*/ 0 h 925513"/>
                <a:gd name="connsiteX6" fmla="*/ 485250 w 593730"/>
                <a:gd name="connsiteY6" fmla="*/ 0 h 925513"/>
                <a:gd name="connsiteX7" fmla="*/ 593730 w 593730"/>
                <a:gd name="connsiteY7" fmla="*/ 108480 h 925513"/>
                <a:gd name="connsiteX8" fmla="*/ 482793 w 593730"/>
                <a:gd name="connsiteY8" fmla="*/ 556819 h 925513"/>
                <a:gd name="connsiteX9" fmla="*/ 575963 w 593730"/>
                <a:gd name="connsiteY9" fmla="*/ 873126 h 925513"/>
                <a:gd name="connsiteX10" fmla="*/ 337989 w 593730"/>
                <a:gd name="connsiteY10" fmla="*/ 925513 h 925513"/>
                <a:gd name="connsiteX11" fmla="*/ 294067 w 593730"/>
                <a:gd name="connsiteY11" fmla="*/ 852285 h 925513"/>
                <a:gd name="connsiteX12" fmla="*/ 250145 w 593730"/>
                <a:gd name="connsiteY12" fmla="*/ 925513 h 925513"/>
                <a:gd name="connsiteX13" fmla="*/ 13004 w 593730"/>
                <a:gd name="connsiteY13" fmla="*/ 875507 h 925513"/>
                <a:gd name="connsiteX14" fmla="*/ 110938 w 593730"/>
                <a:gd name="connsiteY14" fmla="*/ 556819 h 925513"/>
                <a:gd name="connsiteX15" fmla="*/ 0 w 593730"/>
                <a:gd name="connsiteY15" fmla="*/ 108480 h 925513"/>
                <a:gd name="connsiteX16" fmla="*/ 108480 w 593730"/>
                <a:gd name="connsiteY16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25396" y="0"/>
                  </a:lnTo>
                  <a:lnTo>
                    <a:pt x="136966" y="125490"/>
                  </a:lnTo>
                  <a:cubicBezTo>
                    <a:pt x="163311" y="261866"/>
                    <a:pt x="224985" y="357557"/>
                    <a:pt x="296866" y="357557"/>
                  </a:cubicBezTo>
                  <a:cubicBezTo>
                    <a:pt x="368748" y="357557"/>
                    <a:pt x="430422" y="261866"/>
                    <a:pt x="456766" y="125490"/>
                  </a:cubicBezTo>
                  <a:lnTo>
                    <a:pt x="468337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FFC000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1" name="フリーフォーム 400"/>
            <p:cNvSpPr/>
            <p:nvPr/>
          </p:nvSpPr>
          <p:spPr>
            <a:xfrm>
              <a:off x="621981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2" name="フリーフォーム 401"/>
            <p:cNvSpPr/>
            <p:nvPr/>
          </p:nvSpPr>
          <p:spPr>
            <a:xfrm flipH="1">
              <a:off x="6458146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>
                <a:lumMod val="85000"/>
                <a:lumOff val="1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3" name="フリーフォーム 402"/>
            <p:cNvSpPr/>
            <p:nvPr/>
          </p:nvSpPr>
          <p:spPr>
            <a:xfrm flipH="1">
              <a:off x="6206829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4" name="フリーフォーム 403"/>
            <p:cNvSpPr/>
            <p:nvPr/>
          </p:nvSpPr>
          <p:spPr>
            <a:xfrm flipH="1">
              <a:off x="6274364" y="945458"/>
              <a:ext cx="368728" cy="113567"/>
            </a:xfrm>
            <a:custGeom>
              <a:avLst/>
              <a:gdLst>
                <a:gd name="connsiteX0" fmla="*/ 440253 w 468971"/>
                <a:gd name="connsiteY0" fmla="*/ 0 h 161891"/>
                <a:gd name="connsiteX1" fmla="*/ 414568 w 468971"/>
                <a:gd name="connsiteY1" fmla="*/ 0 h 161891"/>
                <a:gd name="connsiteX2" fmla="*/ 368849 w 468971"/>
                <a:gd name="connsiteY2" fmla="*/ 0 h 161891"/>
                <a:gd name="connsiteX3" fmla="*/ 261965 w 468971"/>
                <a:gd name="connsiteY3" fmla="*/ 0 h 161891"/>
                <a:gd name="connsiteX4" fmla="*/ 207006 w 468971"/>
                <a:gd name="connsiteY4" fmla="*/ 0 h 161891"/>
                <a:gd name="connsiteX5" fmla="*/ 100122 w 468971"/>
                <a:gd name="connsiteY5" fmla="*/ 0 h 161891"/>
                <a:gd name="connsiteX6" fmla="*/ 54403 w 468971"/>
                <a:gd name="connsiteY6" fmla="*/ 0 h 161891"/>
                <a:gd name="connsiteX7" fmla="*/ 28718 w 468971"/>
                <a:gd name="connsiteY7" fmla="*/ 0 h 161891"/>
                <a:gd name="connsiteX8" fmla="*/ 0 w 468971"/>
                <a:gd name="connsiteY8" fmla="*/ 161891 h 161891"/>
                <a:gd name="connsiteX9" fmla="*/ 234486 w 468971"/>
                <a:gd name="connsiteY9" fmla="*/ 16982 h 161891"/>
                <a:gd name="connsiteX10" fmla="*/ 468971 w 468971"/>
                <a:gd name="connsiteY10" fmla="*/ 161891 h 161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68971" h="161891">
                  <a:moveTo>
                    <a:pt x="440253" y="0"/>
                  </a:moveTo>
                  <a:lnTo>
                    <a:pt x="414568" y="0"/>
                  </a:lnTo>
                  <a:lnTo>
                    <a:pt x="368849" y="0"/>
                  </a:lnTo>
                  <a:lnTo>
                    <a:pt x="261965" y="0"/>
                  </a:lnTo>
                  <a:lnTo>
                    <a:pt x="207006" y="0"/>
                  </a:lnTo>
                  <a:lnTo>
                    <a:pt x="100122" y="0"/>
                  </a:lnTo>
                  <a:lnTo>
                    <a:pt x="54403" y="0"/>
                  </a:lnTo>
                  <a:lnTo>
                    <a:pt x="28718" y="0"/>
                  </a:lnTo>
                  <a:lnTo>
                    <a:pt x="0" y="161891"/>
                  </a:lnTo>
                  <a:lnTo>
                    <a:pt x="234486" y="16982"/>
                  </a:lnTo>
                  <a:lnTo>
                    <a:pt x="468971" y="161891"/>
                  </a:ln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5" name="台形 404"/>
            <p:cNvSpPr/>
            <p:nvPr/>
          </p:nvSpPr>
          <p:spPr>
            <a:xfrm rot="20700000" flipH="1">
              <a:off x="644850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6" name="台形 405"/>
            <p:cNvSpPr/>
            <p:nvPr/>
          </p:nvSpPr>
          <p:spPr>
            <a:xfrm rot="900000">
              <a:off x="6356736" y="1053260"/>
              <a:ext cx="98304" cy="255787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7" name="台形 406"/>
            <p:cNvSpPr/>
            <p:nvPr/>
          </p:nvSpPr>
          <p:spPr>
            <a:xfrm rot="1800000">
              <a:off x="6340548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8" name="台形 407"/>
            <p:cNvSpPr/>
            <p:nvPr/>
          </p:nvSpPr>
          <p:spPr>
            <a:xfrm rot="19800000">
              <a:off x="6468367" y="1037643"/>
              <a:ext cx="98304" cy="188243"/>
            </a:xfrm>
            <a:prstGeom prst="trapezoid">
              <a:avLst>
                <a:gd name="adj" fmla="val 29256"/>
              </a:avLst>
            </a:prstGeom>
            <a:solidFill>
              <a:srgbClr val="FF505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9" name="月 408"/>
            <p:cNvSpPr/>
            <p:nvPr/>
          </p:nvSpPr>
          <p:spPr>
            <a:xfrm rot="3600000">
              <a:off x="6402999" y="893611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0" name="月 409"/>
            <p:cNvSpPr/>
            <p:nvPr/>
          </p:nvSpPr>
          <p:spPr>
            <a:xfrm rot="18000000">
              <a:off x="6402999" y="968077"/>
              <a:ext cx="71707" cy="143413"/>
            </a:xfrm>
            <a:prstGeom prst="moon">
              <a:avLst>
                <a:gd name="adj" fmla="val 8506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411" name="グループ化 410"/>
            <p:cNvGrpSpPr/>
            <p:nvPr/>
          </p:nvGrpSpPr>
          <p:grpSpPr>
            <a:xfrm>
              <a:off x="6406974" y="925086"/>
              <a:ext cx="126538" cy="143414"/>
              <a:chOff x="7175344" y="3390423"/>
              <a:chExt cx="323565" cy="366714"/>
            </a:xfrm>
            <a:solidFill>
              <a:srgbClr val="C00000"/>
            </a:solidFill>
          </p:grpSpPr>
          <p:sp>
            <p:nvSpPr>
              <p:cNvPr id="427" name="月 426"/>
              <p:cNvSpPr/>
              <p:nvPr/>
            </p:nvSpPr>
            <p:spPr>
              <a:xfrm rot="9900000">
                <a:off x="7315552" y="3390423"/>
                <a:ext cx="183357" cy="36671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428" name="グループ化 427"/>
              <p:cNvGrpSpPr/>
              <p:nvPr/>
            </p:nvGrpSpPr>
            <p:grpSpPr>
              <a:xfrm rot="3600000">
                <a:off x="7161494" y="3450723"/>
                <a:ext cx="291350" cy="263650"/>
                <a:chOff x="7073503" y="3454718"/>
                <a:chExt cx="425406" cy="384963"/>
              </a:xfrm>
              <a:grpFill/>
            </p:grpSpPr>
            <p:sp>
              <p:nvSpPr>
                <p:cNvPr id="433" name="月 432"/>
                <p:cNvSpPr/>
                <p:nvPr/>
              </p:nvSpPr>
              <p:spPr>
                <a:xfrm rot="3600000">
                  <a:off x="7165181" y="3374233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34" name="月 433"/>
                <p:cNvSpPr/>
                <p:nvPr/>
              </p:nvSpPr>
              <p:spPr>
                <a:xfrm rot="9900000">
                  <a:off x="7315552" y="3454718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35" name="月 434"/>
                <p:cNvSpPr/>
                <p:nvPr/>
              </p:nvSpPr>
              <p:spPr>
                <a:xfrm rot="18000000">
                  <a:off x="7165181" y="3564646"/>
                  <a:ext cx="183357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29" name="グループ化 428"/>
              <p:cNvGrpSpPr/>
              <p:nvPr/>
            </p:nvGrpSpPr>
            <p:grpSpPr>
              <a:xfrm rot="16200000">
                <a:off x="7230649" y="3552074"/>
                <a:ext cx="146743" cy="129449"/>
                <a:chOff x="7042729" y="3474155"/>
                <a:chExt cx="414346" cy="365515"/>
              </a:xfrm>
              <a:grpFill/>
            </p:grpSpPr>
            <p:sp>
              <p:nvSpPr>
                <p:cNvPr id="431" name="月 430"/>
                <p:cNvSpPr/>
                <p:nvPr/>
              </p:nvSpPr>
              <p:spPr>
                <a:xfrm rot="3600000">
                  <a:off x="7130895" y="3385989"/>
                  <a:ext cx="238013" cy="414346"/>
                </a:xfrm>
                <a:prstGeom prst="moon">
                  <a:avLst>
                    <a:gd name="adj" fmla="val 85065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32" name="月 431"/>
                <p:cNvSpPr/>
                <p:nvPr/>
              </p:nvSpPr>
              <p:spPr>
                <a:xfrm rot="18000000">
                  <a:off x="7165180" y="3564634"/>
                  <a:ext cx="183358" cy="366714"/>
                </a:xfrm>
                <a:prstGeom prst="moon">
                  <a:avLst>
                    <a:gd name="adj" fmla="val 85065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430" name="月 429"/>
              <p:cNvSpPr/>
              <p:nvPr/>
            </p:nvSpPr>
            <p:spPr>
              <a:xfrm rot="4500000">
                <a:off x="7257550" y="3505695"/>
                <a:ext cx="84724" cy="129874"/>
              </a:xfrm>
              <a:prstGeom prst="moon">
                <a:avLst>
                  <a:gd name="adj" fmla="val 85065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12" name="月 411"/>
            <p:cNvSpPr/>
            <p:nvPr/>
          </p:nvSpPr>
          <p:spPr>
            <a:xfrm rot="453005">
              <a:off x="6248430" y="422186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3" name="月 412"/>
            <p:cNvSpPr/>
            <p:nvPr/>
          </p:nvSpPr>
          <p:spPr>
            <a:xfrm rot="21146995" flipH="1">
              <a:off x="6583863" y="422187"/>
              <a:ext cx="85946" cy="491566"/>
            </a:xfrm>
            <a:prstGeom prst="moon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4" name="月 413"/>
            <p:cNvSpPr/>
            <p:nvPr/>
          </p:nvSpPr>
          <p:spPr>
            <a:xfrm rot="2700000">
              <a:off x="6278161" y="316912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5" name="月 414"/>
            <p:cNvSpPr/>
            <p:nvPr/>
          </p:nvSpPr>
          <p:spPr>
            <a:xfrm rot="18900000" flipH="1">
              <a:off x="6518512" y="316911"/>
              <a:ext cx="121644" cy="323231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6" name="月 415"/>
            <p:cNvSpPr/>
            <p:nvPr/>
          </p:nvSpPr>
          <p:spPr>
            <a:xfrm rot="19438182" flipH="1">
              <a:off x="6525145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7" name="月 416"/>
            <p:cNvSpPr/>
            <p:nvPr/>
          </p:nvSpPr>
          <p:spPr>
            <a:xfrm rot="2161818">
              <a:off x="6300541" y="368076"/>
              <a:ext cx="85143" cy="296055"/>
            </a:xfrm>
            <a:prstGeom prst="moon">
              <a:avLst>
                <a:gd name="adj" fmla="val 65295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8" name="角丸四角形 417"/>
            <p:cNvSpPr/>
            <p:nvPr/>
          </p:nvSpPr>
          <p:spPr>
            <a:xfrm>
              <a:off x="6333712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9" name="角丸四角形 418"/>
            <p:cNvSpPr/>
            <p:nvPr/>
          </p:nvSpPr>
          <p:spPr>
            <a:xfrm>
              <a:off x="6532028" y="622519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420" name="グループ化 419"/>
            <p:cNvGrpSpPr/>
            <p:nvPr/>
          </p:nvGrpSpPr>
          <p:grpSpPr>
            <a:xfrm>
              <a:off x="6315514" y="1365554"/>
              <a:ext cx="288712" cy="213064"/>
              <a:chOff x="1788414" y="1367468"/>
              <a:chExt cx="288712" cy="213064"/>
            </a:xfrm>
          </p:grpSpPr>
          <p:sp>
            <p:nvSpPr>
              <p:cNvPr id="425" name="フリーフォーム 424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6" name="フリーフォーム 425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421" name="グループ化 420"/>
            <p:cNvGrpSpPr/>
            <p:nvPr/>
          </p:nvGrpSpPr>
          <p:grpSpPr>
            <a:xfrm>
              <a:off x="5940879" y="1082904"/>
              <a:ext cx="1038518" cy="501102"/>
              <a:chOff x="1413779" y="1084818"/>
              <a:chExt cx="1038518" cy="501102"/>
            </a:xfrm>
          </p:grpSpPr>
          <p:sp>
            <p:nvSpPr>
              <p:cNvPr id="423" name="片側の 2 つの角を丸めた四角形 590"/>
              <p:cNvSpPr/>
              <p:nvPr/>
            </p:nvSpPr>
            <p:spPr>
              <a:xfrm rot="18900000" flipH="1">
                <a:off x="1951195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4" name="片側の 2 つの角を丸めた四角形 590"/>
              <p:cNvSpPr/>
              <p:nvPr/>
            </p:nvSpPr>
            <p:spPr>
              <a:xfrm rot="2700000">
                <a:off x="1413244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22" name="月 421"/>
            <p:cNvSpPr/>
            <p:nvPr/>
          </p:nvSpPr>
          <p:spPr>
            <a:xfrm rot="18000000">
              <a:off x="6535834" y="525561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436" name="グループ化 435"/>
          <p:cNvGrpSpPr/>
          <p:nvPr/>
        </p:nvGrpSpPr>
        <p:grpSpPr>
          <a:xfrm>
            <a:off x="8402060" y="4732961"/>
            <a:ext cx="662308" cy="1601723"/>
            <a:chOff x="7711710" y="356377"/>
            <a:chExt cx="1038518" cy="2511547"/>
          </a:xfrm>
        </p:grpSpPr>
        <p:sp>
          <p:nvSpPr>
            <p:cNvPr id="437" name="円/楕円 390"/>
            <p:cNvSpPr/>
            <p:nvPr/>
          </p:nvSpPr>
          <p:spPr>
            <a:xfrm>
              <a:off x="7983261" y="356377"/>
              <a:ext cx="499580" cy="682282"/>
            </a:xfrm>
            <a:custGeom>
              <a:avLst/>
              <a:gdLst>
                <a:gd name="connsiteX0" fmla="*/ 0 w 499580"/>
                <a:gd name="connsiteY0" fmla="*/ 341141 h 682281"/>
                <a:gd name="connsiteX1" fmla="*/ 249790 w 499580"/>
                <a:gd name="connsiteY1" fmla="*/ 0 h 682281"/>
                <a:gd name="connsiteX2" fmla="*/ 499580 w 499580"/>
                <a:gd name="connsiteY2" fmla="*/ 341141 h 682281"/>
                <a:gd name="connsiteX3" fmla="*/ 249790 w 499580"/>
                <a:gd name="connsiteY3" fmla="*/ 682282 h 682281"/>
                <a:gd name="connsiteX4" fmla="*/ 0 w 499580"/>
                <a:gd name="connsiteY4" fmla="*/ 341141 h 682281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  <a:gd name="connsiteX0" fmla="*/ 0 w 499580"/>
                <a:gd name="connsiteY0" fmla="*/ 341141 h 682282"/>
                <a:gd name="connsiteX1" fmla="*/ 249790 w 499580"/>
                <a:gd name="connsiteY1" fmla="*/ 0 h 682282"/>
                <a:gd name="connsiteX2" fmla="*/ 499580 w 499580"/>
                <a:gd name="connsiteY2" fmla="*/ 341141 h 682282"/>
                <a:gd name="connsiteX3" fmla="*/ 249790 w 499580"/>
                <a:gd name="connsiteY3" fmla="*/ 682282 h 682282"/>
                <a:gd name="connsiteX4" fmla="*/ 0 w 499580"/>
                <a:gd name="connsiteY4" fmla="*/ 341141 h 6822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9580" h="682282">
                  <a:moveTo>
                    <a:pt x="0" y="341141"/>
                  </a:moveTo>
                  <a:cubicBezTo>
                    <a:pt x="0" y="152734"/>
                    <a:pt x="68973" y="0"/>
                    <a:pt x="249790" y="0"/>
                  </a:cubicBezTo>
                  <a:cubicBezTo>
                    <a:pt x="430607" y="0"/>
                    <a:pt x="499580" y="152734"/>
                    <a:pt x="499580" y="341141"/>
                  </a:cubicBezTo>
                  <a:cubicBezTo>
                    <a:pt x="499580" y="529548"/>
                    <a:pt x="387745" y="682282"/>
                    <a:pt x="249790" y="682282"/>
                  </a:cubicBezTo>
                  <a:cubicBezTo>
                    <a:pt x="111835" y="682282"/>
                    <a:pt x="0" y="529548"/>
                    <a:pt x="0" y="341141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38" name="円/楕円 437"/>
            <p:cNvSpPr/>
            <p:nvPr/>
          </p:nvSpPr>
          <p:spPr>
            <a:xfrm>
              <a:off x="8043616" y="477917"/>
              <a:ext cx="378870" cy="545506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39" name="フリーフォーム 438"/>
            <p:cNvSpPr/>
            <p:nvPr/>
          </p:nvSpPr>
          <p:spPr>
            <a:xfrm>
              <a:off x="8032610" y="1791600"/>
              <a:ext cx="192260" cy="933450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0" name="フリーフォーム 439"/>
            <p:cNvSpPr/>
            <p:nvPr/>
          </p:nvSpPr>
          <p:spPr>
            <a:xfrm>
              <a:off x="8250070" y="1791600"/>
              <a:ext cx="192261" cy="933450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1" name="台形 440"/>
            <p:cNvSpPr/>
            <p:nvPr/>
          </p:nvSpPr>
          <p:spPr>
            <a:xfrm rot="10800000">
              <a:off x="7975495" y="1791600"/>
              <a:ext cx="521300" cy="511780"/>
            </a:xfrm>
            <a:prstGeom prst="trapezoid">
              <a:avLst>
                <a:gd name="adj" fmla="val 19626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2" name="フリーフォーム 441"/>
            <p:cNvSpPr/>
            <p:nvPr/>
          </p:nvSpPr>
          <p:spPr>
            <a:xfrm>
              <a:off x="7998417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3" name="フリーフォーム 442"/>
            <p:cNvSpPr/>
            <p:nvPr/>
          </p:nvSpPr>
          <p:spPr>
            <a:xfrm flipH="1">
              <a:off x="8236746" y="2725049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197409 w 238328"/>
                <a:gd name="connsiteY3" fmla="*/ 142875 h 142875"/>
                <a:gd name="connsiteX4" fmla="*/ 197409 w 238328"/>
                <a:gd name="connsiteY4" fmla="*/ 87595 h 142875"/>
                <a:gd name="connsiteX5" fmla="*/ 115873 w 238328"/>
                <a:gd name="connsiteY5" fmla="*/ 142875 h 142875"/>
                <a:gd name="connsiteX6" fmla="*/ 25400 w 238328"/>
                <a:gd name="connsiteY6" fmla="*/ 142875 h 142875"/>
                <a:gd name="connsiteX7" fmla="*/ 0 w 238328"/>
                <a:gd name="connsiteY7" fmla="*/ 117475 h 142875"/>
                <a:gd name="connsiteX8" fmla="*/ 0 w 238328"/>
                <a:gd name="connsiteY8" fmla="*/ 71438 h 142875"/>
                <a:gd name="connsiteX9" fmla="*/ 71438 w 238328"/>
                <a:gd name="connsiteY9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197409" y="142875"/>
                  </a:lnTo>
                  <a:lnTo>
                    <a:pt x="197409" y="87595"/>
                  </a:lnTo>
                  <a:lnTo>
                    <a:pt x="115873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4" name="フリーフォーム 443"/>
            <p:cNvSpPr/>
            <p:nvPr/>
          </p:nvSpPr>
          <p:spPr>
            <a:xfrm>
              <a:off x="8026077" y="805869"/>
              <a:ext cx="409248" cy="405492"/>
            </a:xfrm>
            <a:custGeom>
              <a:avLst/>
              <a:gdLst>
                <a:gd name="connsiteX0" fmla="*/ 160968 w 409248"/>
                <a:gd name="connsiteY0" fmla="*/ 0 h 391809"/>
                <a:gd name="connsiteX1" fmla="*/ 248281 w 409248"/>
                <a:gd name="connsiteY1" fmla="*/ 0 h 391809"/>
                <a:gd name="connsiteX2" fmla="*/ 281956 w 409248"/>
                <a:gd name="connsiteY2" fmla="*/ 139599 h 391809"/>
                <a:gd name="connsiteX3" fmla="*/ 367212 w 409248"/>
                <a:gd name="connsiteY3" fmla="*/ 139599 h 391809"/>
                <a:gd name="connsiteX4" fmla="*/ 409248 w 409248"/>
                <a:gd name="connsiteY4" fmla="*/ 181635 h 391809"/>
                <a:gd name="connsiteX5" fmla="*/ 409248 w 409248"/>
                <a:gd name="connsiteY5" fmla="*/ 391809 h 391809"/>
                <a:gd name="connsiteX6" fmla="*/ 0 w 409248"/>
                <a:gd name="connsiteY6" fmla="*/ 391809 h 391809"/>
                <a:gd name="connsiteX7" fmla="*/ 0 w 409248"/>
                <a:gd name="connsiteY7" fmla="*/ 181635 h 391809"/>
                <a:gd name="connsiteX8" fmla="*/ 42036 w 409248"/>
                <a:gd name="connsiteY8" fmla="*/ 139599 h 391809"/>
                <a:gd name="connsiteX9" fmla="*/ 127293 w 409248"/>
                <a:gd name="connsiteY9" fmla="*/ 139599 h 3918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09248" h="391809">
                  <a:moveTo>
                    <a:pt x="160968" y="0"/>
                  </a:moveTo>
                  <a:lnTo>
                    <a:pt x="248281" y="0"/>
                  </a:lnTo>
                  <a:lnTo>
                    <a:pt x="281956" y="139599"/>
                  </a:lnTo>
                  <a:lnTo>
                    <a:pt x="367212" y="139599"/>
                  </a:lnTo>
                  <a:cubicBezTo>
                    <a:pt x="390428" y="139599"/>
                    <a:pt x="409248" y="158419"/>
                    <a:pt x="409248" y="181635"/>
                  </a:cubicBezTo>
                  <a:lnTo>
                    <a:pt x="409248" y="391809"/>
                  </a:lnTo>
                  <a:lnTo>
                    <a:pt x="0" y="391809"/>
                  </a:lnTo>
                  <a:lnTo>
                    <a:pt x="0" y="181635"/>
                  </a:lnTo>
                  <a:cubicBezTo>
                    <a:pt x="0" y="158419"/>
                    <a:pt x="18820" y="139599"/>
                    <a:pt x="42036" y="139599"/>
                  </a:cubicBezTo>
                  <a:lnTo>
                    <a:pt x="127293" y="139599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5" name="フリーフォーム 444"/>
            <p:cNvSpPr/>
            <p:nvPr/>
          </p:nvSpPr>
          <p:spPr>
            <a:xfrm rot="10800000">
              <a:off x="8073105" y="1038658"/>
              <a:ext cx="315196" cy="410644"/>
            </a:xfrm>
            <a:custGeom>
              <a:avLst/>
              <a:gdLst>
                <a:gd name="connsiteX0" fmla="*/ 0 w 315196"/>
                <a:gd name="connsiteY0" fmla="*/ 410644 h 410644"/>
                <a:gd name="connsiteX1" fmla="*/ 110314 w 315196"/>
                <a:gd name="connsiteY1" fmla="*/ 0 h 410644"/>
                <a:gd name="connsiteX2" fmla="*/ 204882 w 315196"/>
                <a:gd name="connsiteY2" fmla="*/ 0 h 410644"/>
                <a:gd name="connsiteX3" fmla="*/ 315196 w 315196"/>
                <a:gd name="connsiteY3" fmla="*/ 410642 h 410644"/>
                <a:gd name="connsiteX4" fmla="*/ 250294 w 315196"/>
                <a:gd name="connsiteY4" fmla="*/ 380060 h 410644"/>
                <a:gd name="connsiteX5" fmla="*/ 157599 w 315196"/>
                <a:gd name="connsiteY5" fmla="*/ 366981 h 410644"/>
                <a:gd name="connsiteX6" fmla="*/ 64904 w 315196"/>
                <a:gd name="connsiteY6" fmla="*/ 380060 h 4106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15196" h="410644">
                  <a:moveTo>
                    <a:pt x="0" y="410644"/>
                  </a:moveTo>
                  <a:lnTo>
                    <a:pt x="110314" y="0"/>
                  </a:lnTo>
                  <a:lnTo>
                    <a:pt x="204882" y="0"/>
                  </a:lnTo>
                  <a:lnTo>
                    <a:pt x="315196" y="410642"/>
                  </a:lnTo>
                  <a:lnTo>
                    <a:pt x="250294" y="380060"/>
                  </a:lnTo>
                  <a:cubicBezTo>
                    <a:pt x="221803" y="371638"/>
                    <a:pt x="190479" y="366981"/>
                    <a:pt x="157599" y="366981"/>
                  </a:cubicBezTo>
                  <a:cubicBezTo>
                    <a:pt x="124719" y="366981"/>
                    <a:pt x="93395" y="371638"/>
                    <a:pt x="64904" y="380060"/>
                  </a:cubicBezTo>
                  <a:close/>
                </a:path>
              </a:pathLst>
            </a:custGeom>
            <a:solidFill>
              <a:srgbClr val="4472C4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6" name="円/楕円 445"/>
            <p:cNvSpPr/>
            <p:nvPr/>
          </p:nvSpPr>
          <p:spPr>
            <a:xfrm rot="20700000">
              <a:off x="7989284" y="634607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7" name="円/楕円 446"/>
            <p:cNvSpPr/>
            <p:nvPr/>
          </p:nvSpPr>
          <p:spPr>
            <a:xfrm rot="900000" flipH="1">
              <a:off x="8398532" y="634608"/>
              <a:ext cx="73819" cy="11573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8" name="円/楕円 447"/>
            <p:cNvSpPr/>
            <p:nvPr/>
          </p:nvSpPr>
          <p:spPr>
            <a:xfrm>
              <a:off x="8027168" y="399998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49" name="フリーフォーム 448"/>
            <p:cNvSpPr/>
            <p:nvPr/>
          </p:nvSpPr>
          <p:spPr>
            <a:xfrm>
              <a:off x="7933837" y="945461"/>
              <a:ext cx="593730" cy="925513"/>
            </a:xfrm>
            <a:custGeom>
              <a:avLst/>
              <a:gdLst>
                <a:gd name="connsiteX0" fmla="*/ 108480 w 593730"/>
                <a:gd name="connsiteY0" fmla="*/ 0 h 925513"/>
                <a:gd name="connsiteX1" fmla="*/ 125396 w 593730"/>
                <a:gd name="connsiteY1" fmla="*/ 0 h 925513"/>
                <a:gd name="connsiteX2" fmla="*/ 136966 w 593730"/>
                <a:gd name="connsiteY2" fmla="*/ 125490 h 925513"/>
                <a:gd name="connsiteX3" fmla="*/ 296866 w 593730"/>
                <a:gd name="connsiteY3" fmla="*/ 357557 h 925513"/>
                <a:gd name="connsiteX4" fmla="*/ 456766 w 593730"/>
                <a:gd name="connsiteY4" fmla="*/ 125490 h 925513"/>
                <a:gd name="connsiteX5" fmla="*/ 468337 w 593730"/>
                <a:gd name="connsiteY5" fmla="*/ 0 h 925513"/>
                <a:gd name="connsiteX6" fmla="*/ 485250 w 593730"/>
                <a:gd name="connsiteY6" fmla="*/ 0 h 925513"/>
                <a:gd name="connsiteX7" fmla="*/ 593730 w 593730"/>
                <a:gd name="connsiteY7" fmla="*/ 108480 h 925513"/>
                <a:gd name="connsiteX8" fmla="*/ 482793 w 593730"/>
                <a:gd name="connsiteY8" fmla="*/ 556819 h 925513"/>
                <a:gd name="connsiteX9" fmla="*/ 575963 w 593730"/>
                <a:gd name="connsiteY9" fmla="*/ 873126 h 925513"/>
                <a:gd name="connsiteX10" fmla="*/ 337989 w 593730"/>
                <a:gd name="connsiteY10" fmla="*/ 925513 h 925513"/>
                <a:gd name="connsiteX11" fmla="*/ 294067 w 593730"/>
                <a:gd name="connsiteY11" fmla="*/ 852285 h 925513"/>
                <a:gd name="connsiteX12" fmla="*/ 250145 w 593730"/>
                <a:gd name="connsiteY12" fmla="*/ 925513 h 925513"/>
                <a:gd name="connsiteX13" fmla="*/ 13004 w 593730"/>
                <a:gd name="connsiteY13" fmla="*/ 875507 h 925513"/>
                <a:gd name="connsiteX14" fmla="*/ 110938 w 593730"/>
                <a:gd name="connsiteY14" fmla="*/ 556819 h 925513"/>
                <a:gd name="connsiteX15" fmla="*/ 0 w 593730"/>
                <a:gd name="connsiteY15" fmla="*/ 108480 h 925513"/>
                <a:gd name="connsiteX16" fmla="*/ 108480 w 593730"/>
                <a:gd name="connsiteY16" fmla="*/ 0 h 9255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925513">
                  <a:moveTo>
                    <a:pt x="108480" y="0"/>
                  </a:moveTo>
                  <a:lnTo>
                    <a:pt x="125396" y="0"/>
                  </a:lnTo>
                  <a:lnTo>
                    <a:pt x="136966" y="125490"/>
                  </a:lnTo>
                  <a:cubicBezTo>
                    <a:pt x="163311" y="261866"/>
                    <a:pt x="224985" y="357557"/>
                    <a:pt x="296866" y="357557"/>
                  </a:cubicBezTo>
                  <a:cubicBezTo>
                    <a:pt x="368748" y="357557"/>
                    <a:pt x="430422" y="261866"/>
                    <a:pt x="456766" y="125490"/>
                  </a:cubicBezTo>
                  <a:lnTo>
                    <a:pt x="468337" y="0"/>
                  </a:lnTo>
                  <a:lnTo>
                    <a:pt x="485250" y="0"/>
                  </a:lnTo>
                  <a:cubicBezTo>
                    <a:pt x="545162" y="0"/>
                    <a:pt x="593730" y="48568"/>
                    <a:pt x="593730" y="108480"/>
                  </a:cubicBezTo>
                  <a:lnTo>
                    <a:pt x="482793" y="556819"/>
                  </a:lnTo>
                  <a:lnTo>
                    <a:pt x="575963" y="873126"/>
                  </a:lnTo>
                  <a:lnTo>
                    <a:pt x="337989" y="925513"/>
                  </a:lnTo>
                  <a:lnTo>
                    <a:pt x="294067" y="852285"/>
                  </a:lnTo>
                  <a:lnTo>
                    <a:pt x="250145" y="925513"/>
                  </a:lnTo>
                  <a:lnTo>
                    <a:pt x="13004" y="875507"/>
                  </a:lnTo>
                  <a:lnTo>
                    <a:pt x="110938" y="556819"/>
                  </a:lnTo>
                  <a:lnTo>
                    <a:pt x="0" y="108480"/>
                  </a:lnTo>
                  <a:cubicBezTo>
                    <a:pt x="0" y="48568"/>
                    <a:pt x="48568" y="0"/>
                    <a:pt x="108480" y="0"/>
                  </a:cubicBezTo>
                  <a:close/>
                </a:path>
              </a:pathLst>
            </a:custGeom>
            <a:solidFill>
              <a:srgbClr val="5B9BD5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0" name="フリーフォーム 449"/>
            <p:cNvSpPr/>
            <p:nvPr/>
          </p:nvSpPr>
          <p:spPr>
            <a:xfrm flipH="1">
              <a:off x="7979987" y="945459"/>
              <a:ext cx="506083" cy="357558"/>
            </a:xfrm>
            <a:custGeom>
              <a:avLst/>
              <a:gdLst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70026 w 599131"/>
                <a:gd name="connsiteY19" fmla="*/ 249795 h 357558"/>
                <a:gd name="connsiteX20" fmla="*/ 468973 w 599131"/>
                <a:gd name="connsiteY20" fmla="*/ 261937 h 357558"/>
                <a:gd name="connsiteX21" fmla="*/ 588877 w 599131"/>
                <a:gd name="connsiteY21" fmla="*/ 150018 h 357558"/>
                <a:gd name="connsiteX22" fmla="*/ 554263 w 599131"/>
                <a:gd name="connsiteY22" fmla="*/ 109537 h 357558"/>
                <a:gd name="connsiteX23" fmla="*/ 599131 w 599131"/>
                <a:gd name="connsiteY23" fmla="*/ 66675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29285 w 599131"/>
                <a:gd name="connsiteY15" fmla="*/ 251869 h 357558"/>
                <a:gd name="connsiteX16" fmla="*/ 158878 w 599131"/>
                <a:gd name="connsiteY16" fmla="*/ 292666 h 357558"/>
                <a:gd name="connsiteX17" fmla="*/ 298903 w 599131"/>
                <a:gd name="connsiteY17" fmla="*/ 357558 h 357558"/>
                <a:gd name="connsiteX18" fmla="*/ 438928 w 599131"/>
                <a:gd name="connsiteY18" fmla="*/ 292666 h 357558"/>
                <a:gd name="connsiteX19" fmla="*/ 468973 w 599131"/>
                <a:gd name="connsiteY19" fmla="*/ 261937 h 357558"/>
                <a:gd name="connsiteX20" fmla="*/ 588877 w 599131"/>
                <a:gd name="connsiteY20" fmla="*/ 150018 h 357558"/>
                <a:gd name="connsiteX21" fmla="*/ 554263 w 599131"/>
                <a:gd name="connsiteY21" fmla="*/ 109537 h 357558"/>
                <a:gd name="connsiteX22" fmla="*/ 599131 w 599131"/>
                <a:gd name="connsiteY22" fmla="*/ 66675 h 357558"/>
                <a:gd name="connsiteX23" fmla="*/ 552244 w 599131"/>
                <a:gd name="connsiteY23" fmla="*/ 0 h 357558"/>
                <a:gd name="connsiteX0" fmla="*/ 552244 w 599131"/>
                <a:gd name="connsiteY0" fmla="*/ 0 h 357558"/>
                <a:gd name="connsiteX1" fmla="*/ 491684 w 599131"/>
                <a:gd name="connsiteY1" fmla="*/ 0 h 357558"/>
                <a:gd name="connsiteX2" fmla="*/ 491684 w 599131"/>
                <a:gd name="connsiteY2" fmla="*/ 1 h 357558"/>
                <a:gd name="connsiteX3" fmla="*/ 469326 w 599131"/>
                <a:gd name="connsiteY3" fmla="*/ 1 h 357558"/>
                <a:gd name="connsiteX4" fmla="*/ 458803 w 599131"/>
                <a:gd name="connsiteY4" fmla="*/ 111744 h 357558"/>
                <a:gd name="connsiteX5" fmla="*/ 298903 w 599131"/>
                <a:gd name="connsiteY5" fmla="*/ 338934 h 357558"/>
                <a:gd name="connsiteX6" fmla="*/ 139003 w 599131"/>
                <a:gd name="connsiteY6" fmla="*/ 111744 h 357558"/>
                <a:gd name="connsiteX7" fmla="*/ 128478 w 599131"/>
                <a:gd name="connsiteY7" fmla="*/ 1 h 357558"/>
                <a:gd name="connsiteX8" fmla="*/ 107448 w 599131"/>
                <a:gd name="connsiteY8" fmla="*/ 1 h 357558"/>
                <a:gd name="connsiteX9" fmla="*/ 107448 w 599131"/>
                <a:gd name="connsiteY9" fmla="*/ 0 h 357558"/>
                <a:gd name="connsiteX10" fmla="*/ 46887 w 599131"/>
                <a:gd name="connsiteY10" fmla="*/ 0 h 357558"/>
                <a:gd name="connsiteX11" fmla="*/ 0 w 599131"/>
                <a:gd name="connsiteY11" fmla="*/ 66675 h 357558"/>
                <a:gd name="connsiteX12" fmla="*/ 44868 w 599131"/>
                <a:gd name="connsiteY12" fmla="*/ 109537 h 357558"/>
                <a:gd name="connsiteX13" fmla="*/ 10254 w 599131"/>
                <a:gd name="connsiteY13" fmla="*/ 150018 h 357558"/>
                <a:gd name="connsiteX14" fmla="*/ 130158 w 599131"/>
                <a:gd name="connsiteY14" fmla="*/ 261937 h 357558"/>
                <a:gd name="connsiteX15" fmla="*/ 158878 w 599131"/>
                <a:gd name="connsiteY15" fmla="*/ 292666 h 357558"/>
                <a:gd name="connsiteX16" fmla="*/ 298903 w 599131"/>
                <a:gd name="connsiteY16" fmla="*/ 357558 h 357558"/>
                <a:gd name="connsiteX17" fmla="*/ 438928 w 599131"/>
                <a:gd name="connsiteY17" fmla="*/ 292666 h 357558"/>
                <a:gd name="connsiteX18" fmla="*/ 468973 w 599131"/>
                <a:gd name="connsiteY18" fmla="*/ 261937 h 357558"/>
                <a:gd name="connsiteX19" fmla="*/ 588877 w 599131"/>
                <a:gd name="connsiteY19" fmla="*/ 150018 h 357558"/>
                <a:gd name="connsiteX20" fmla="*/ 554263 w 599131"/>
                <a:gd name="connsiteY20" fmla="*/ 109537 h 357558"/>
                <a:gd name="connsiteX21" fmla="*/ 599131 w 599131"/>
                <a:gd name="connsiteY21" fmla="*/ 66675 h 357558"/>
                <a:gd name="connsiteX22" fmla="*/ 552244 w 599131"/>
                <a:gd name="connsiteY22" fmla="*/ 0 h 357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99131" h="357558">
                  <a:moveTo>
                    <a:pt x="552244" y="0"/>
                  </a:moveTo>
                  <a:lnTo>
                    <a:pt x="491684" y="0"/>
                  </a:lnTo>
                  <a:lnTo>
                    <a:pt x="491684" y="1"/>
                  </a:lnTo>
                  <a:lnTo>
                    <a:pt x="469326" y="1"/>
                  </a:lnTo>
                  <a:lnTo>
                    <a:pt x="458803" y="111744"/>
                  </a:lnTo>
                  <a:cubicBezTo>
                    <a:pt x="432458" y="245254"/>
                    <a:pt x="370784" y="338934"/>
                    <a:pt x="298903" y="338934"/>
                  </a:cubicBezTo>
                  <a:cubicBezTo>
                    <a:pt x="227021" y="338934"/>
                    <a:pt x="165347" y="245254"/>
                    <a:pt x="139003" y="111744"/>
                  </a:cubicBezTo>
                  <a:lnTo>
                    <a:pt x="128478" y="1"/>
                  </a:lnTo>
                  <a:lnTo>
                    <a:pt x="107448" y="1"/>
                  </a:lnTo>
                  <a:lnTo>
                    <a:pt x="107448" y="0"/>
                  </a:lnTo>
                  <a:lnTo>
                    <a:pt x="46887" y="0"/>
                  </a:lnTo>
                  <a:lnTo>
                    <a:pt x="0" y="66675"/>
                  </a:lnTo>
                  <a:lnTo>
                    <a:pt x="44868" y="109537"/>
                  </a:lnTo>
                  <a:lnTo>
                    <a:pt x="10254" y="150018"/>
                  </a:lnTo>
                  <a:lnTo>
                    <a:pt x="130158" y="261937"/>
                  </a:lnTo>
                  <a:lnTo>
                    <a:pt x="158878" y="292666"/>
                  </a:lnTo>
                  <a:cubicBezTo>
                    <a:pt x="198849" y="333635"/>
                    <a:pt x="247035" y="357558"/>
                    <a:pt x="298903" y="357558"/>
                  </a:cubicBezTo>
                  <a:cubicBezTo>
                    <a:pt x="350772" y="357558"/>
                    <a:pt x="398957" y="333635"/>
                    <a:pt x="438928" y="292666"/>
                  </a:cubicBezTo>
                  <a:lnTo>
                    <a:pt x="468973" y="261937"/>
                  </a:lnTo>
                  <a:lnTo>
                    <a:pt x="588877" y="150018"/>
                  </a:lnTo>
                  <a:lnTo>
                    <a:pt x="554263" y="109537"/>
                  </a:lnTo>
                  <a:lnTo>
                    <a:pt x="599131" y="66675"/>
                  </a:lnTo>
                  <a:lnTo>
                    <a:pt x="552244" y="0"/>
                  </a:lnTo>
                  <a:close/>
                </a:path>
              </a:pathLst>
            </a:custGeom>
            <a:solidFill>
              <a:srgbClr val="4472C4">
                <a:lumMod val="20000"/>
                <a:lumOff val="8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1" name="フリーフォーム 450"/>
            <p:cNvSpPr/>
            <p:nvPr/>
          </p:nvSpPr>
          <p:spPr>
            <a:xfrm>
              <a:off x="8050883" y="456719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2" name="フリーフォーム 451"/>
            <p:cNvSpPr/>
            <p:nvPr/>
          </p:nvSpPr>
          <p:spPr>
            <a:xfrm>
              <a:off x="8088786" y="425762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3" name="フリーフォーム 452"/>
            <p:cNvSpPr/>
            <p:nvPr/>
          </p:nvSpPr>
          <p:spPr>
            <a:xfrm>
              <a:off x="8134142" y="398601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4" name="フリーフォーム 453"/>
            <p:cNvSpPr/>
            <p:nvPr/>
          </p:nvSpPr>
          <p:spPr>
            <a:xfrm flipH="1">
              <a:off x="8333883" y="456719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5" name="フリーフォーム 454"/>
            <p:cNvSpPr/>
            <p:nvPr/>
          </p:nvSpPr>
          <p:spPr>
            <a:xfrm flipH="1">
              <a:off x="8300545" y="425762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6" name="フリーフォーム 455"/>
            <p:cNvSpPr/>
            <p:nvPr/>
          </p:nvSpPr>
          <p:spPr>
            <a:xfrm flipH="1">
              <a:off x="8255189" y="398601"/>
              <a:ext cx="77140" cy="123710"/>
            </a:xfrm>
            <a:custGeom>
              <a:avLst/>
              <a:gdLst>
                <a:gd name="connsiteX0" fmla="*/ 7702 w 131713"/>
                <a:gd name="connsiteY0" fmla="*/ 0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0" fmla="*/ 7702 w 131713"/>
                <a:gd name="connsiteY0" fmla="*/ 0 h 214081"/>
                <a:gd name="connsiteX1" fmla="*/ 45244 w 131713"/>
                <a:gd name="connsiteY1" fmla="*/ 91 h 214081"/>
                <a:gd name="connsiteX2" fmla="*/ 97605 w 131713"/>
                <a:gd name="connsiteY2" fmla="*/ 0 h 214081"/>
                <a:gd name="connsiteX3" fmla="*/ 92050 w 131713"/>
                <a:gd name="connsiteY3" fmla="*/ 48081 h 214081"/>
                <a:gd name="connsiteX4" fmla="*/ 131713 w 131713"/>
                <a:gd name="connsiteY4" fmla="*/ 214081 h 214081"/>
                <a:gd name="connsiteX5" fmla="*/ 0 w 131713"/>
                <a:gd name="connsiteY5" fmla="*/ 48081 h 214081"/>
                <a:gd name="connsiteX6" fmla="*/ 7702 w 131713"/>
                <a:gd name="connsiteY6" fmla="*/ 0 h 214081"/>
                <a:gd name="connsiteX0" fmla="*/ 45244 w 136684"/>
                <a:gd name="connsiteY0" fmla="*/ 91 h 214081"/>
                <a:gd name="connsiteX1" fmla="*/ 97605 w 136684"/>
                <a:gd name="connsiteY1" fmla="*/ 0 h 214081"/>
                <a:gd name="connsiteX2" fmla="*/ 92050 w 136684"/>
                <a:gd name="connsiteY2" fmla="*/ 48081 h 214081"/>
                <a:gd name="connsiteX3" fmla="*/ 131713 w 136684"/>
                <a:gd name="connsiteY3" fmla="*/ 214081 h 214081"/>
                <a:gd name="connsiteX4" fmla="*/ 0 w 136684"/>
                <a:gd name="connsiteY4" fmla="*/ 48081 h 214081"/>
                <a:gd name="connsiteX5" fmla="*/ 7702 w 136684"/>
                <a:gd name="connsiteY5" fmla="*/ 0 h 214081"/>
                <a:gd name="connsiteX6" fmla="*/ 136684 w 136684"/>
                <a:gd name="connsiteY6" fmla="*/ 91531 h 214081"/>
                <a:gd name="connsiteX0" fmla="*/ 45244 w 131713"/>
                <a:gd name="connsiteY0" fmla="*/ 91 h 214081"/>
                <a:gd name="connsiteX1" fmla="*/ 97605 w 131713"/>
                <a:gd name="connsiteY1" fmla="*/ 0 h 214081"/>
                <a:gd name="connsiteX2" fmla="*/ 92050 w 131713"/>
                <a:gd name="connsiteY2" fmla="*/ 48081 h 214081"/>
                <a:gd name="connsiteX3" fmla="*/ 131713 w 131713"/>
                <a:gd name="connsiteY3" fmla="*/ 214081 h 214081"/>
                <a:gd name="connsiteX4" fmla="*/ 0 w 131713"/>
                <a:gd name="connsiteY4" fmla="*/ 48081 h 214081"/>
                <a:gd name="connsiteX5" fmla="*/ 7702 w 131713"/>
                <a:gd name="connsiteY5" fmla="*/ 0 h 214081"/>
                <a:gd name="connsiteX0" fmla="*/ 97605 w 131713"/>
                <a:gd name="connsiteY0" fmla="*/ 0 h 214081"/>
                <a:gd name="connsiteX1" fmla="*/ 92050 w 131713"/>
                <a:gd name="connsiteY1" fmla="*/ 48081 h 214081"/>
                <a:gd name="connsiteX2" fmla="*/ 131713 w 131713"/>
                <a:gd name="connsiteY2" fmla="*/ 214081 h 214081"/>
                <a:gd name="connsiteX3" fmla="*/ 0 w 131713"/>
                <a:gd name="connsiteY3" fmla="*/ 48081 h 214081"/>
                <a:gd name="connsiteX4" fmla="*/ 7702 w 131713"/>
                <a:gd name="connsiteY4" fmla="*/ 0 h 2140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713" h="214081">
                  <a:moveTo>
                    <a:pt x="97605" y="0"/>
                  </a:moveTo>
                  <a:lnTo>
                    <a:pt x="92050" y="48081"/>
                  </a:lnTo>
                  <a:cubicBezTo>
                    <a:pt x="92050" y="105923"/>
                    <a:pt x="105271" y="163765"/>
                    <a:pt x="131713" y="214081"/>
                  </a:cubicBezTo>
                  <a:cubicBezTo>
                    <a:pt x="58970" y="214081"/>
                    <a:pt x="0" y="139760"/>
                    <a:pt x="0" y="48081"/>
                  </a:cubicBezTo>
                  <a:lnTo>
                    <a:pt x="7702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7" name="角丸四角形 456"/>
            <p:cNvSpPr/>
            <p:nvPr/>
          </p:nvSpPr>
          <p:spPr>
            <a:xfrm>
              <a:off x="8111153" y="637187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8" name="角丸四角形 457"/>
            <p:cNvSpPr/>
            <p:nvPr/>
          </p:nvSpPr>
          <p:spPr>
            <a:xfrm>
              <a:off x="8309469" y="637187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459" name="グループ化 458"/>
            <p:cNvGrpSpPr/>
            <p:nvPr/>
          </p:nvGrpSpPr>
          <p:grpSpPr>
            <a:xfrm>
              <a:off x="8086345" y="1365554"/>
              <a:ext cx="288712" cy="213064"/>
              <a:chOff x="1788414" y="1367468"/>
              <a:chExt cx="288712" cy="213064"/>
            </a:xfrm>
          </p:grpSpPr>
          <p:sp>
            <p:nvSpPr>
              <p:cNvPr id="464" name="フリーフォーム 463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65" name="フリーフォーム 464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460" name="グループ化 459"/>
            <p:cNvGrpSpPr/>
            <p:nvPr/>
          </p:nvGrpSpPr>
          <p:grpSpPr>
            <a:xfrm>
              <a:off x="7711710" y="1082904"/>
              <a:ext cx="1038518" cy="501102"/>
              <a:chOff x="1413779" y="1084818"/>
              <a:chExt cx="1038518" cy="501102"/>
            </a:xfrm>
          </p:grpSpPr>
          <p:sp>
            <p:nvSpPr>
              <p:cNvPr id="462" name="片側の 2 つの角を丸めた四角形 590"/>
              <p:cNvSpPr/>
              <p:nvPr/>
            </p:nvSpPr>
            <p:spPr>
              <a:xfrm rot="18900000" flipH="1">
                <a:off x="1951195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63" name="片側の 2 つの角を丸めた四角形 590"/>
              <p:cNvSpPr/>
              <p:nvPr/>
            </p:nvSpPr>
            <p:spPr>
              <a:xfrm rot="2700000">
                <a:off x="1413244" y="1085353"/>
                <a:ext cx="501102" cy="500032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87809 w 432405"/>
                  <a:gd name="connsiteY0" fmla="*/ 114499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88754 w 432405"/>
                  <a:gd name="connsiteY1" fmla="*/ 3327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6481 w 432405"/>
                  <a:gd name="connsiteY2" fmla="*/ 280071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2405"/>
                  <a:gd name="connsiteY0" fmla="*/ 102375 h 500032"/>
                  <a:gd name="connsiteX1" fmla="*/ 173937 w 432405"/>
                  <a:gd name="connsiteY1" fmla="*/ 355685 h 500032"/>
                  <a:gd name="connsiteX2" fmla="*/ 393787 w 432405"/>
                  <a:gd name="connsiteY2" fmla="*/ 258518 h 500032"/>
                  <a:gd name="connsiteX3" fmla="*/ 432405 w 432405"/>
                  <a:gd name="connsiteY3" fmla="*/ 421635 h 500032"/>
                  <a:gd name="connsiteX4" fmla="*/ 132373 w 432405"/>
                  <a:gd name="connsiteY4" fmla="*/ 497772 h 500032"/>
                  <a:gd name="connsiteX5" fmla="*/ 43630 w 432405"/>
                  <a:gd name="connsiteY5" fmla="*/ 444953 h 500032"/>
                  <a:gd name="connsiteX6" fmla="*/ 43106 w 432405"/>
                  <a:gd name="connsiteY6" fmla="*/ 413466 h 500032"/>
                  <a:gd name="connsiteX7" fmla="*/ 0 w 432405"/>
                  <a:gd name="connsiteY7" fmla="*/ 0 h 500032"/>
                  <a:gd name="connsiteX0" fmla="*/ 119110 w 439139"/>
                  <a:gd name="connsiteY0" fmla="*/ 102375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09681 w 439139"/>
                  <a:gd name="connsiteY0" fmla="*/ 103722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439139"/>
                  <a:gd name="connsiteY0" fmla="*/ 82170 h 500032"/>
                  <a:gd name="connsiteX1" fmla="*/ 173937 w 439139"/>
                  <a:gd name="connsiteY1" fmla="*/ 355685 h 500032"/>
                  <a:gd name="connsiteX2" fmla="*/ 393787 w 439139"/>
                  <a:gd name="connsiteY2" fmla="*/ 258518 h 500032"/>
                  <a:gd name="connsiteX3" fmla="*/ 439139 w 439139"/>
                  <a:gd name="connsiteY3" fmla="*/ 436453 h 500032"/>
                  <a:gd name="connsiteX4" fmla="*/ 132373 w 439139"/>
                  <a:gd name="connsiteY4" fmla="*/ 497772 h 500032"/>
                  <a:gd name="connsiteX5" fmla="*/ 43630 w 439139"/>
                  <a:gd name="connsiteY5" fmla="*/ 444953 h 500032"/>
                  <a:gd name="connsiteX6" fmla="*/ 43106 w 439139"/>
                  <a:gd name="connsiteY6" fmla="*/ 413466 h 500032"/>
                  <a:gd name="connsiteX7" fmla="*/ 0 w 439139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393787 w 501102"/>
                  <a:gd name="connsiteY2" fmla="*/ 258518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73937 w 501102"/>
                  <a:gd name="connsiteY1" fmla="*/ 355685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439588 w 501102"/>
                  <a:gd name="connsiteY2" fmla="*/ 285459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431064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5855 w 501102"/>
                  <a:gd name="connsiteY1" fmla="*/ 363767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12375 w 501102"/>
                  <a:gd name="connsiteY0" fmla="*/ 82170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  <a:gd name="connsiteX0" fmla="*/ 120457 w 501102"/>
                  <a:gd name="connsiteY0" fmla="*/ 117193 h 500032"/>
                  <a:gd name="connsiteX1" fmla="*/ 168550 w 501102"/>
                  <a:gd name="connsiteY1" fmla="*/ 344908 h 500032"/>
                  <a:gd name="connsiteX2" fmla="*/ 396483 w 501102"/>
                  <a:gd name="connsiteY2" fmla="*/ 177697 h 500032"/>
                  <a:gd name="connsiteX3" fmla="*/ 501102 w 501102"/>
                  <a:gd name="connsiteY3" fmla="*/ 309830 h 500032"/>
                  <a:gd name="connsiteX4" fmla="*/ 132373 w 501102"/>
                  <a:gd name="connsiteY4" fmla="*/ 497772 h 500032"/>
                  <a:gd name="connsiteX5" fmla="*/ 43630 w 501102"/>
                  <a:gd name="connsiteY5" fmla="*/ 444953 h 500032"/>
                  <a:gd name="connsiteX6" fmla="*/ 43106 w 501102"/>
                  <a:gd name="connsiteY6" fmla="*/ 413466 h 500032"/>
                  <a:gd name="connsiteX7" fmla="*/ 0 w 501102"/>
                  <a:gd name="connsiteY7" fmla="*/ 0 h 500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1102" h="500032">
                    <a:moveTo>
                      <a:pt x="120457" y="117193"/>
                    </a:moveTo>
                    <a:lnTo>
                      <a:pt x="168550" y="344908"/>
                    </a:lnTo>
                    <a:lnTo>
                      <a:pt x="396483" y="177697"/>
                    </a:lnTo>
                    <a:lnTo>
                      <a:pt x="501102" y="309830"/>
                    </a:lnTo>
                    <a:lnTo>
                      <a:pt x="132373" y="497772"/>
                    </a:lnTo>
                    <a:cubicBezTo>
                      <a:pt x="93281" y="507692"/>
                      <a:pt x="53550" y="484044"/>
                      <a:pt x="43630" y="444953"/>
                    </a:cubicBezTo>
                    <a:cubicBezTo>
                      <a:pt x="40918" y="434268"/>
                      <a:pt x="40715" y="423537"/>
                      <a:pt x="43106" y="413466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61" name="月 460"/>
            <p:cNvSpPr/>
            <p:nvPr/>
          </p:nvSpPr>
          <p:spPr>
            <a:xfrm rot="18000000">
              <a:off x="8321606" y="525561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/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pptx397_不快感ポーズの男性のイラスト</dc:title>
  <dc:subject>pptx397_不快感ポーズの男性のイラスト</dc:subject>
  <dc:creator/>
  <cp:lastModifiedBy/>
  <cp:revision>1</cp:revision>
  <dcterms:created xsi:type="dcterms:W3CDTF">2014-01-30T05:12:09Z</dcterms:created>
  <dcterms:modified xsi:type="dcterms:W3CDTF">2016-04-21T15:06:46Z</dcterms:modified>
  <cp:category/>
  <cp:version>1</cp:version>
</cp:coreProperties>
</file>